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F1080-4EED-42EB-841B-72C12E15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6DDABD-B6EF-400D-9E17-E28AB8FF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DACFA-636E-4791-BE8C-1E0BCCE4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2413A-DB26-46FC-A53E-FECBCAD9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5BDF51-C6CE-4F0E-A0C8-CCB05E67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4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9DF87-E1B3-4D9F-B676-6FB5CD6F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AFEC7B-0D1C-476B-BC54-568062A9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64CDF-1760-4550-83DC-615EF226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18761-FAB3-4FCF-92AE-5E86CF03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67913-5675-46ED-BF04-79ED481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2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7C2DEA-4AB7-40AE-935C-433F8653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757554-A2DD-4E1A-9DBF-62A6B34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B908A-6A3B-483C-BB4F-6F645851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8EFAF-B043-4F05-ADE7-CE1CDBF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86651-D760-4D77-807C-F48B25B0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75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1F0CB-AA3C-4885-AEA8-6BF3FB8E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7A99F-3310-4235-ACCF-AAF1816F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1D3E8-2276-4D12-A6CF-969E4D89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D52C3F-F272-4D7C-817C-8BB35473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210FD-52E8-4BD9-AD04-F279AF6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9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794C3-3AA0-4C5C-9B5D-A36C25FD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7F46C8-FEDB-4103-800A-563D247D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EF779-EED6-42D3-999F-761E04DE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DA0D7-0446-453D-A532-01AC3C4E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0C8645-6E95-4A2D-A3DE-FA500468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8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55978-0008-4A17-B75D-BACAF108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1DE46A-1F67-4ED6-969C-6F630307D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5355EA-AC95-467D-B43D-B3F43AC9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108E7-2997-4299-A154-06512C99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3889DE-22CB-422E-A5D2-B1148DC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F59257-CA87-4D82-ADC7-6DBDE780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4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F24CF-F9D7-419D-88DE-72BD27C3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DC9ED-9C27-4A4B-B56D-BDAA23A6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67E056-4A42-4EB2-801F-72FD96745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26E9CE-FCBF-40B1-8C00-75EAA847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284C62-38FA-439D-B4CB-4ED092E4D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2BD82C-1175-4CB1-975C-E0D9C599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467B8F-DA23-44E6-83EE-8818CE7A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DB0335-4DA2-47B0-8E28-CFB3DF11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57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E4EF8-5A05-4138-998B-9FD9684F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3D8A17-1502-4A61-8CF9-8CFDAB88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597CF7-3F7B-4E13-9534-174E7746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75D20B-F0F5-4FC8-AEF5-50F28544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1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66240-ADCB-4FE8-8CA9-9595845A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2A37EF-A855-46AA-B2CE-7CAEE10A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BDF373-6951-402B-B8EC-9010F3A0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A96F2-BF55-4758-BEFF-BC37923F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C69E4-45B0-492E-B366-41BE0A9A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E9ED7B-551D-4841-A0E1-6844D5D16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F1422B-218F-4CCB-81D3-77B2CBB0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B382C2-2C24-480E-BAF4-7AD269F2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C9E69-C3B0-483B-8CD4-02E6FDE8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1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2A744-0D7E-4FD5-BAE8-96AD1D0A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0D1805-F366-47F5-8BD9-CE8DA82BD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B79BA1-FA90-438D-B98D-0F6C604B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04EDD8-93C5-4A2A-8F16-A7E5DB90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B9C8C7-554C-46F9-AF00-6E5247A8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215505-3BBA-40F2-A781-19E8AF4D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A59662-F86B-494D-8E81-85FF588B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431002-19B0-44A3-95B3-77146DAA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490E6-0795-436F-8635-C58EC0FFD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403B-5BB0-42A3-8BF1-52805CDC26BA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07F6A-491A-495B-A573-FE4BF4659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9FB77-72C7-4E2E-AD17-3A7AF6540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D22A-F1D7-43A1-8D17-F291173193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9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E0062-1365-4A22-8AD6-E4FB85FC0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開発スケジュール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BA11A6-D3E1-45AA-9AF8-4F637DFEA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/>
              <a:t>SORA Technology </a:t>
            </a:r>
          </a:p>
          <a:p>
            <a:r>
              <a:rPr kumimoji="1" lang="ja-JP" altLang="en-US" b="1" dirty="0"/>
              <a:t>インターン生　山田 竜輝</a:t>
            </a:r>
          </a:p>
        </p:txBody>
      </p:sp>
    </p:spTree>
    <p:extLst>
      <p:ext uri="{BB962C8B-B14F-4D97-AF65-F5344CB8AC3E}">
        <p14:creationId xmlns:p14="http://schemas.microsoft.com/office/powerpoint/2010/main" val="22839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F6BB8-2118-4E73-A11D-E7AE3CE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33DBF-99F2-4169-AB6E-0E63178B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自分の担当開発について</a:t>
            </a:r>
            <a:endParaRPr lang="en-US" altLang="ja-JP" b="1" dirty="0"/>
          </a:p>
          <a:p>
            <a:r>
              <a:rPr kumimoji="1" lang="ja-JP" altLang="en-US" b="1" dirty="0"/>
              <a:t>自分の担当開発スケジュールに関して（毎週）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月編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 dirty="0"/>
              <a:t>　</a:t>
            </a:r>
            <a:r>
              <a:rPr kumimoji="1" lang="en-US" altLang="ja-JP" b="1" dirty="0"/>
              <a:t>2</a:t>
            </a:r>
            <a:r>
              <a:rPr kumimoji="1" lang="ja-JP" altLang="en-US" b="1" dirty="0"/>
              <a:t>月編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25202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8D9E1-FFCE-4F1C-8307-29469561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自分の担当開発について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790AB7-D959-4EAB-B87C-32E2B3BC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機体の投下装置作成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000" b="1" dirty="0"/>
              <a:t>　　練習用のサーボ投下装置の作成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　</a:t>
            </a:r>
            <a:r>
              <a:rPr kumimoji="1" lang="ja-JP" altLang="en-US" sz="2000" b="1" dirty="0"/>
              <a:t>本番機体でのサーボ投下装置の作成</a:t>
            </a:r>
            <a:endParaRPr kumimoji="1" lang="en-US" altLang="ja-JP" sz="2000" b="1" dirty="0"/>
          </a:p>
          <a:p>
            <a:pPr marL="0" indent="0">
              <a:buNone/>
            </a:pPr>
            <a:endParaRPr kumimoji="1" lang="en-US" altLang="ja-JP" b="1" dirty="0"/>
          </a:p>
          <a:p>
            <a:r>
              <a:rPr lang="ja-JP" altLang="en-US" b="1" dirty="0">
                <a:solidFill>
                  <a:srgbClr val="92D050"/>
                </a:solidFill>
              </a:rPr>
              <a:t>機体を自動制御するためのソフトウェアの使い方をマスター。</a:t>
            </a:r>
            <a:endParaRPr lang="en-US" altLang="ja-JP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ja-JP" altLang="en-US" sz="2400" b="1" dirty="0"/>
              <a:t>　　</a:t>
            </a:r>
            <a:r>
              <a:rPr lang="en-US" altLang="ja-JP" sz="2400" b="1" dirty="0"/>
              <a:t>rover</a:t>
            </a:r>
            <a:r>
              <a:rPr lang="ja-JP" altLang="en-US" sz="2400" b="1" dirty="0"/>
              <a:t>の自動制御（</a:t>
            </a:r>
            <a:r>
              <a:rPr lang="en-US" altLang="ja-JP" sz="2400" b="1" dirty="0"/>
              <a:t>1</a:t>
            </a:r>
            <a:r>
              <a:rPr lang="ja-JP" altLang="en-US" sz="2400" b="1" dirty="0"/>
              <a:t>周）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　　</a:t>
            </a:r>
            <a:r>
              <a:rPr lang="en-US" altLang="ja-JP" sz="2400" b="1" dirty="0"/>
              <a:t>rover</a:t>
            </a:r>
            <a:r>
              <a:rPr lang="ja-JP" altLang="en-US" sz="2400" b="1" dirty="0"/>
              <a:t>の自動制御（目的地付近でアクションする）</a:t>
            </a:r>
            <a:endParaRPr lang="en-US" altLang="ja-JP" sz="2400" b="1" dirty="0"/>
          </a:p>
          <a:p>
            <a:pPr marL="0" indent="0">
              <a:buNone/>
            </a:pPr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664D6C-0547-4F3C-95F6-566DFE87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407" y="1690688"/>
            <a:ext cx="3326103" cy="16963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1A0829-A609-4895-9AAA-1E9DB004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77" y="4848836"/>
            <a:ext cx="3022023" cy="17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8C048-517F-48E8-83B4-3C21FD11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自分の担当開発スケジュールに関して</a:t>
            </a:r>
            <a:br>
              <a:rPr kumimoji="1" lang="en-US" altLang="ja-JP" b="1" dirty="0"/>
            </a:br>
            <a:r>
              <a:rPr kumimoji="1" lang="ja-JP" altLang="en-US" b="1" dirty="0"/>
              <a:t>　　　　　　　　　　　　　　（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月編）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A5696-CF75-4064-B09D-998B53E4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57466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3600" b="1" dirty="0"/>
              <a:t>1/11~1/18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sz="2800" b="1" dirty="0">
                <a:solidFill>
                  <a:srgbClr val="FF0000"/>
                </a:solidFill>
              </a:rPr>
              <a:t>練習用のサーボ投下装置の作成（できるところまで）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92D050"/>
                </a:solidFill>
              </a:rPr>
              <a:t>　</a:t>
            </a:r>
            <a:r>
              <a:rPr lang="en-US" altLang="ja-JP" sz="2800" b="1" dirty="0">
                <a:solidFill>
                  <a:srgbClr val="92D050"/>
                </a:solidFill>
              </a:rPr>
              <a:t> rover</a:t>
            </a:r>
            <a:r>
              <a:rPr lang="ja-JP" altLang="en-US" sz="2800" b="1" dirty="0">
                <a:solidFill>
                  <a:srgbClr val="92D050"/>
                </a:solidFill>
              </a:rPr>
              <a:t>の自動制御（</a:t>
            </a:r>
            <a:r>
              <a:rPr lang="ja-JP" altLang="en-US" b="1" dirty="0">
                <a:solidFill>
                  <a:srgbClr val="92D050"/>
                </a:solidFill>
              </a:rPr>
              <a:t>アクション付き</a:t>
            </a:r>
            <a:r>
              <a:rPr lang="ja-JP" altLang="en-US" sz="2800" b="1" dirty="0">
                <a:solidFill>
                  <a:srgbClr val="92D050"/>
                </a:solidFill>
              </a:rPr>
              <a:t>）の実装</a:t>
            </a:r>
            <a:r>
              <a:rPr lang="ja-JP" altLang="en-US" b="1" dirty="0">
                <a:solidFill>
                  <a:srgbClr val="92D050"/>
                </a:solidFill>
              </a:rPr>
              <a:t>＆実装評価</a:t>
            </a:r>
            <a:endParaRPr lang="en-US" altLang="ja-JP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ja-JP" altLang="en-US" b="1" dirty="0"/>
              <a:t>　　　　　　　　　　＝＞目的地到着時、サーボ信号を出す。</a:t>
            </a:r>
            <a:endParaRPr lang="en-US" altLang="ja-JP" b="1" dirty="0"/>
          </a:p>
          <a:p>
            <a:r>
              <a:rPr lang="en-US" altLang="ja-JP" sz="3600" b="1" dirty="0"/>
              <a:t>1/18~1/25</a:t>
            </a:r>
          </a:p>
          <a:p>
            <a:pPr marL="0" indent="0">
              <a:buNone/>
            </a:pPr>
            <a:r>
              <a:rPr kumimoji="1" lang="ja-JP" altLang="en-US" b="1" dirty="0">
                <a:solidFill>
                  <a:srgbClr val="FF0000"/>
                </a:solidFill>
              </a:rPr>
              <a:t>　練習用のサーボ投下装置の作成（完成）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92D050"/>
                </a:solidFill>
              </a:rPr>
              <a:t>　</a:t>
            </a:r>
            <a:r>
              <a:rPr lang="en-US" altLang="ja-JP" b="1" dirty="0">
                <a:solidFill>
                  <a:srgbClr val="92D050"/>
                </a:solidFill>
              </a:rPr>
              <a:t>rover</a:t>
            </a:r>
            <a:r>
              <a:rPr lang="ja-JP" altLang="en-US" b="1" dirty="0">
                <a:solidFill>
                  <a:srgbClr val="92D050"/>
                </a:solidFill>
              </a:rPr>
              <a:t>の自動制御（ミッション終了後出発地点に戻る）</a:t>
            </a:r>
            <a:endParaRPr lang="en-US" altLang="ja-JP" b="1" dirty="0">
              <a:solidFill>
                <a:srgbClr val="92D050"/>
              </a:solidFill>
            </a:endParaRPr>
          </a:p>
          <a:p>
            <a:r>
              <a:rPr lang="en-US" altLang="ja-JP" sz="3600" b="1" dirty="0"/>
              <a:t>1/25~2/2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市販機に投下装置を作成（投下扉作成）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sz="2800" b="1" dirty="0">
                <a:solidFill>
                  <a:srgbClr val="92D050"/>
                </a:solidFill>
              </a:rPr>
              <a:t> rover</a:t>
            </a:r>
            <a:r>
              <a:rPr lang="ja-JP" altLang="en-US" sz="2800" b="1" dirty="0">
                <a:solidFill>
                  <a:srgbClr val="92D050"/>
                </a:solidFill>
              </a:rPr>
              <a:t>の自動制御（</a:t>
            </a:r>
            <a:r>
              <a:rPr lang="ja-JP" altLang="en-US" b="1" dirty="0">
                <a:solidFill>
                  <a:srgbClr val="92D050"/>
                </a:solidFill>
              </a:rPr>
              <a:t>アクション付き</a:t>
            </a:r>
            <a:r>
              <a:rPr lang="ja-JP" altLang="en-US" sz="2800" b="1" dirty="0">
                <a:solidFill>
                  <a:srgbClr val="92D050"/>
                </a:solidFill>
              </a:rPr>
              <a:t>）の実装</a:t>
            </a:r>
            <a:r>
              <a:rPr lang="ja-JP" altLang="en-US" b="1" dirty="0">
                <a:solidFill>
                  <a:srgbClr val="92D050"/>
                </a:solidFill>
              </a:rPr>
              <a:t>＆実装評価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　　　　　</a:t>
            </a:r>
            <a:r>
              <a:rPr lang="en-US" altLang="ja-JP" b="1" dirty="0"/>
              <a:t>=&gt; </a:t>
            </a:r>
            <a:r>
              <a:rPr lang="ja-JP" altLang="en-US" b="1" dirty="0"/>
              <a:t>目的地到着時、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　　　　　サーボ信号からサーボモーターを動かし、物理的にスイッチを押す。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5EBF69-E368-43AC-93F7-B2097705EB44}"/>
              </a:ext>
            </a:extLst>
          </p:cNvPr>
          <p:cNvSpPr txBox="1"/>
          <p:nvPr/>
        </p:nvSpPr>
        <p:spPr>
          <a:xfrm>
            <a:off x="1065401" y="11573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練習用：段ボール</a:t>
            </a:r>
          </a:p>
        </p:txBody>
      </p:sp>
    </p:spTree>
    <p:extLst>
      <p:ext uri="{BB962C8B-B14F-4D97-AF65-F5344CB8AC3E}">
        <p14:creationId xmlns:p14="http://schemas.microsoft.com/office/powerpoint/2010/main" val="414914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EF02E-D240-45DF-85A7-5794162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自分の担当開発スケジュールに関して</a:t>
            </a:r>
            <a:br>
              <a:rPr kumimoji="1" lang="en-US" altLang="ja-JP" b="1" dirty="0"/>
            </a:br>
            <a:r>
              <a:rPr kumimoji="1" lang="ja-JP" altLang="en-US" b="1" dirty="0"/>
              <a:t>　　　　　　　　　　　　　　（</a:t>
            </a:r>
            <a:r>
              <a:rPr kumimoji="1" lang="en-US" altLang="ja-JP" b="1" dirty="0"/>
              <a:t>2</a:t>
            </a:r>
            <a:r>
              <a:rPr kumimoji="1" lang="ja-JP" altLang="en-US" b="1" dirty="0"/>
              <a:t>月編）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9F7C4-BECD-49D4-989D-B78D7D5B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ja-JP" sz="7400" b="1" dirty="0"/>
              <a:t>2/2~2/9</a:t>
            </a:r>
            <a:endParaRPr lang="en-US" altLang="ja-JP" sz="3600" b="1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sz="5000" b="1" dirty="0">
                <a:solidFill>
                  <a:srgbClr val="FF0000"/>
                </a:solidFill>
              </a:rPr>
              <a:t>市販機に投下装置を作成（安全装置取り付け）</a:t>
            </a:r>
            <a:endParaRPr lang="en-US" altLang="ja-JP" sz="5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5000" b="1" dirty="0">
                <a:solidFill>
                  <a:srgbClr val="92D050"/>
                </a:solidFill>
              </a:rPr>
              <a:t>　</a:t>
            </a:r>
            <a:r>
              <a:rPr lang="en-US" altLang="ja-JP" sz="5000" b="1" dirty="0">
                <a:solidFill>
                  <a:srgbClr val="92D050"/>
                </a:solidFill>
              </a:rPr>
              <a:t>rover</a:t>
            </a:r>
            <a:r>
              <a:rPr lang="ja-JP" altLang="en-US" sz="5000" b="1" dirty="0">
                <a:solidFill>
                  <a:srgbClr val="92D050"/>
                </a:solidFill>
              </a:rPr>
              <a:t>の自動制御（アクション付き）の実装＆実装評価</a:t>
            </a:r>
            <a:endParaRPr lang="en-US" altLang="ja-JP" sz="5000" b="1" dirty="0"/>
          </a:p>
          <a:p>
            <a:pPr marL="0" indent="0">
              <a:buNone/>
            </a:pPr>
            <a:r>
              <a:rPr lang="ja-JP" altLang="en-US" sz="5100" b="1" dirty="0"/>
              <a:t>　　　　　　</a:t>
            </a:r>
            <a:r>
              <a:rPr lang="en-US" altLang="ja-JP" sz="5100" b="1" dirty="0"/>
              <a:t>=&gt; </a:t>
            </a:r>
            <a:r>
              <a:rPr lang="ja-JP" altLang="en-US" sz="5100" b="1" dirty="0"/>
              <a:t>目的地到着時、</a:t>
            </a:r>
            <a:endParaRPr lang="en-US" altLang="ja-JP" sz="5100" b="1" dirty="0"/>
          </a:p>
          <a:p>
            <a:pPr marL="0" indent="0">
              <a:buNone/>
            </a:pPr>
            <a:r>
              <a:rPr lang="ja-JP" altLang="en-US" sz="5100" b="1" dirty="0"/>
              <a:t>　　　　　　サーボ信号からサーボモーターを動かし、物理的にスイッチを押す。</a:t>
            </a:r>
            <a:endParaRPr lang="en-US" altLang="ja-JP" sz="5100" b="1" dirty="0"/>
          </a:p>
          <a:p>
            <a:r>
              <a:rPr lang="en-US" altLang="ja-JP" sz="7400" b="1" dirty="0"/>
              <a:t>2/9~2/16</a:t>
            </a:r>
          </a:p>
          <a:p>
            <a:pPr marL="0" indent="0">
              <a:buNone/>
            </a:pPr>
            <a:r>
              <a:rPr kumimoji="1" lang="ja-JP" altLang="en-US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5000" b="1" dirty="0">
                <a:solidFill>
                  <a:srgbClr val="FF0000"/>
                </a:solidFill>
              </a:rPr>
              <a:t>市販機</a:t>
            </a:r>
            <a:r>
              <a:rPr lang="ja-JP" altLang="en-US" sz="5000" b="1" dirty="0">
                <a:solidFill>
                  <a:srgbClr val="FF0000"/>
                </a:solidFill>
              </a:rPr>
              <a:t>に投下装置を作成</a:t>
            </a:r>
            <a:r>
              <a:rPr kumimoji="1" lang="ja-JP" altLang="en-US" sz="5000" b="1" dirty="0">
                <a:solidFill>
                  <a:srgbClr val="FF0000"/>
                </a:solidFill>
              </a:rPr>
              <a:t>（完成）</a:t>
            </a:r>
            <a:endParaRPr kumimoji="1" lang="en-US" altLang="ja-JP" sz="5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5000" b="1" dirty="0">
                <a:solidFill>
                  <a:srgbClr val="92D050"/>
                </a:solidFill>
              </a:rPr>
              <a:t>　ドローンの自動制御（</a:t>
            </a:r>
            <a:r>
              <a:rPr lang="en-US" altLang="ja-JP" sz="5000" b="1" dirty="0">
                <a:solidFill>
                  <a:srgbClr val="92D050"/>
                </a:solidFill>
              </a:rPr>
              <a:t>1</a:t>
            </a:r>
            <a:r>
              <a:rPr lang="ja-JP" altLang="en-US" sz="5000" b="1" dirty="0">
                <a:solidFill>
                  <a:srgbClr val="92D050"/>
                </a:solidFill>
              </a:rPr>
              <a:t>周）</a:t>
            </a:r>
            <a:r>
              <a:rPr lang="en-US" altLang="ja-JP" sz="5000" b="1" dirty="0">
                <a:solidFill>
                  <a:srgbClr val="92D050"/>
                </a:solidFill>
              </a:rPr>
              <a:t>=&gt; </a:t>
            </a:r>
            <a:r>
              <a:rPr lang="ja-JP" altLang="en-US" sz="5000" b="1" dirty="0">
                <a:solidFill>
                  <a:srgbClr val="92D050"/>
                </a:solidFill>
              </a:rPr>
              <a:t>長谷川先生と相談</a:t>
            </a:r>
            <a:endParaRPr lang="en-US" altLang="ja-JP" sz="5000" b="1" dirty="0">
              <a:solidFill>
                <a:srgbClr val="92D050"/>
              </a:solidFill>
            </a:endParaRPr>
          </a:p>
          <a:p>
            <a:r>
              <a:rPr lang="en-US" altLang="ja-JP" sz="7400" b="1" dirty="0"/>
              <a:t>2/16~2/30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sz="6200" b="1" dirty="0">
                <a:solidFill>
                  <a:srgbClr val="FF0000"/>
                </a:solidFill>
              </a:rPr>
              <a:t>ブータン用実機に投下装置を作成</a:t>
            </a:r>
            <a:r>
              <a:rPr kumimoji="1" lang="ja-JP" altLang="en-US" sz="6200" b="1" dirty="0">
                <a:solidFill>
                  <a:srgbClr val="FF0000"/>
                </a:solidFill>
              </a:rPr>
              <a:t>（完成）＝＞長谷川先生と相談</a:t>
            </a:r>
            <a:endParaRPr lang="en-US" altLang="ja-JP" sz="6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6200" b="1" dirty="0"/>
              <a:t>　</a:t>
            </a:r>
            <a:r>
              <a:rPr lang="en-US" altLang="ja-JP" sz="6200" b="1" dirty="0">
                <a:solidFill>
                  <a:srgbClr val="92D050"/>
                </a:solidFill>
              </a:rPr>
              <a:t> </a:t>
            </a:r>
            <a:r>
              <a:rPr lang="ja-JP" altLang="en-US" sz="6200" b="1" dirty="0">
                <a:solidFill>
                  <a:srgbClr val="92D050"/>
                </a:solidFill>
              </a:rPr>
              <a:t>ドローンの自動制御（アクション付き）の実装＆実装評価　</a:t>
            </a:r>
            <a:r>
              <a:rPr lang="en-US" altLang="ja-JP" sz="6200" b="1" dirty="0">
                <a:solidFill>
                  <a:srgbClr val="92D050"/>
                </a:solidFill>
              </a:rPr>
              <a:t> =&gt; </a:t>
            </a:r>
            <a:r>
              <a:rPr lang="ja-JP" altLang="en-US" sz="6200" b="1" dirty="0">
                <a:solidFill>
                  <a:srgbClr val="92D050"/>
                </a:solidFill>
              </a:rPr>
              <a:t>長谷川先生と相談</a:t>
            </a:r>
            <a:endParaRPr lang="en-US" altLang="ja-JP" sz="6200" b="1" dirty="0"/>
          </a:p>
          <a:p>
            <a:pPr marL="0" indent="0">
              <a:buNone/>
            </a:pPr>
            <a:r>
              <a:rPr lang="ja-JP" altLang="en-US" sz="6200" b="1" dirty="0"/>
              <a:t>　　　　　　</a:t>
            </a:r>
            <a:r>
              <a:rPr lang="en-US" altLang="ja-JP" sz="6200" b="1" dirty="0"/>
              <a:t>=&gt; </a:t>
            </a:r>
            <a:r>
              <a:rPr lang="ja-JP" altLang="en-US" sz="6200" b="1" dirty="0"/>
              <a:t>目的地到着時、</a:t>
            </a:r>
            <a:endParaRPr lang="en-US" altLang="ja-JP" sz="6200" b="1" dirty="0"/>
          </a:p>
          <a:p>
            <a:pPr marL="0" indent="0">
              <a:buNone/>
            </a:pPr>
            <a:r>
              <a:rPr lang="ja-JP" altLang="en-US" sz="6200" b="1" dirty="0"/>
              <a:t>　　　　　　サーボ信号からサーボモーターを動かし、物理的にスイッチを押す。</a:t>
            </a:r>
            <a:endParaRPr lang="en-US" altLang="ja-JP" sz="6200" b="1" dirty="0"/>
          </a:p>
          <a:p>
            <a:pPr marL="0" indent="0">
              <a:buNone/>
            </a:pPr>
            <a:endParaRPr lang="en-US" altLang="ja-JP" sz="62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ja-JP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0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6B250-A824-4C79-A727-90D6F00A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投下装置の作成方式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71BBC-0EBD-4BD6-9888-F958A9BA9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スライド方式</a:t>
            </a:r>
            <a:endParaRPr kumimoji="1" lang="en-US" altLang="ja-JP" dirty="0"/>
          </a:p>
          <a:p>
            <a:r>
              <a:rPr lang="ja-JP" altLang="en-US" dirty="0"/>
              <a:t>両端開閉方式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58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371</Words>
  <Application>Microsoft Office PowerPoint</Application>
  <PresentationFormat>ワイド画面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開発スケジュール</vt:lpstr>
      <vt:lpstr>目次</vt:lpstr>
      <vt:lpstr>自分の担当開発について</vt:lpstr>
      <vt:lpstr>自分の担当開発スケジュールに関して 　　　　　　　　　　　　　　（1月編）</vt:lpstr>
      <vt:lpstr>自分の担当開発スケジュールに関して 　　　　　　　　　　　　　　（2月編）</vt:lpstr>
      <vt:lpstr>投下装置の作成方式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開発スケジュール</dc:title>
  <dc:creator>山田　竜輝</dc:creator>
  <cp:lastModifiedBy>山田　竜輝</cp:lastModifiedBy>
  <cp:revision>4</cp:revision>
  <dcterms:created xsi:type="dcterms:W3CDTF">2022-01-11T13:03:31Z</dcterms:created>
  <dcterms:modified xsi:type="dcterms:W3CDTF">2022-01-14T04:40:48Z</dcterms:modified>
</cp:coreProperties>
</file>