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3707C-AC8E-4576-B400-6196F8F67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EB8059-F667-4065-95AB-749D91CF2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41CB2F-7E8F-486E-97A6-305954D9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3C20C3-38B6-4D06-BAF3-3C4A88A4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B27EF-B993-4591-AD9C-425DCCDD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7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92AE8-06B6-435F-9B06-D79A4F1D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4F7338-0004-4358-B9A8-75CC4669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BD5ADA-0393-4DA5-B2EE-A3790FAC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5CA45-A0D4-4CFB-8C14-33CDDBA7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42C4E-5879-4900-BF49-1621383B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08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EC94D0-E69C-4F19-B112-F7FB71344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C33F4E-790B-4103-BCB9-F44071A3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B7B60-7C09-4D41-B2E3-788903F9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32604F-D392-490A-9657-54A38B2E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6926A-EA5A-4044-88DE-F690006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28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BED49-1013-412C-A66D-588DC35B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B2FF54-730E-46F9-B46C-6911F991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3A5228-9F51-4B21-B7BD-DB09BE0C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2A4A3A-04D1-48E3-9C1D-5FE3A1B0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6D26D3-B56F-4195-94C9-2ABF2BC3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06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FA875-B674-4ED3-A4E9-E12A6F7F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5FD198-2A7B-4618-A72F-5720ED68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F21327-4EBB-4BE3-8970-C9AC5810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38B5D1-439C-4706-A082-80239A10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2FEC7-06A1-411B-ACF6-B4CD60D3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A28F5-C233-4BC2-9825-3B83FBEF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5AF674-016D-4329-AEB3-959B47CC8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2E86A0-9811-4A7D-BE72-9E3BD4AA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418E63-D74E-484A-BE76-626FBCEE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3DDAE0-7BC6-4A21-B15A-F4F29BA3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235E1-C0BF-4EF7-A7FB-56EF3B0A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A0909-FBFD-4010-8170-D701A80B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4E7ED-1F5E-4147-9542-224C881F2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9AA496-E099-4B4D-BA53-2FC192924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A2812D-8C1E-4601-9F93-4BD90B9A2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0C57FD-2405-4942-A106-0E6BBA909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EEBE36-9F11-416F-83D9-2D380043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E3E966-5A71-4219-9270-DAD0AFF6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AF0CEB-15E0-4FF5-9129-C7595A99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39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789B6-ED24-4744-9E11-4AEB1E09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64A66F-958B-4BF2-87BB-8D5EA93D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B8AFDE-64C3-416A-A159-7B0C9178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CE9D97-D152-420D-A83F-6E4EF532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6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1D473D-E45F-4274-B500-F460B773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3ECBD1-AA0D-4EE1-93AC-8735CE3D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6BA7B7-C00F-4539-AEB7-EAEE3058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2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ECC9A-462C-424F-8D2E-EE80FF14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A4A976-E8B0-425D-BC8E-DEE3793C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07E755-E26A-40CB-BD68-05BBB1A5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F822CD-84C4-4866-AA17-665DAA89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7CAF06-BB03-4F61-BACF-2DA16044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1F6605-E60F-4FAF-BBF0-91852CD6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46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C070B-11D0-4B1A-BE2B-16B448BB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04F62C-436C-46C0-BD42-F7E0DED8F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B094A6-E583-4493-BA95-EADD5D909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36046-1BC6-421C-8F1C-CEA2A665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13CFB4-84B5-4A0E-81AA-F530772D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D450B0-07E2-4E6D-8ABB-771297CE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1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64C9C1-9A8A-483C-811B-5BD948C2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A5475E-41F6-481F-98EC-7DF615B2E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4E7761-2374-46E1-A82C-FDF1A1FAC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1A41-8E37-435C-81BB-83F7127930CE}" type="datetimeFigureOut">
              <a:rPr kumimoji="1" lang="ja-JP" altLang="en-US" smtClean="0"/>
              <a:t>2021/12/26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D8EC30-A4FB-425F-8F2D-41F7E8B6A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A46C6-7E9A-41A8-834F-19673931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B5C7E-90DD-42DA-84FB-140C43845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28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29618-5B39-4929-9CC5-DC844E399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081FB6-6800-4BE0-AB82-485AEEA7E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94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44E70351-72B2-4BE7-81AA-E4D07338F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700" y="3256756"/>
            <a:ext cx="2797303" cy="274478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0045799-DCAF-4039-A618-269983D8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596900"/>
            <a:ext cx="1600200" cy="1620328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215F15C-002A-46A1-81B2-CDEAB02E198C}"/>
              </a:ext>
            </a:extLst>
          </p:cNvPr>
          <p:cNvCxnSpPr>
            <a:cxnSpLocks/>
          </p:cNvCxnSpPr>
          <p:nvPr/>
        </p:nvCxnSpPr>
        <p:spPr>
          <a:xfrm>
            <a:off x="3019425" y="1688306"/>
            <a:ext cx="2609850" cy="2255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9FB77D3-14F1-4BC8-8FD0-B488976F9C8A}"/>
              </a:ext>
            </a:extLst>
          </p:cNvPr>
          <p:cNvCxnSpPr>
            <a:cxnSpLocks/>
          </p:cNvCxnSpPr>
          <p:nvPr/>
        </p:nvCxnSpPr>
        <p:spPr>
          <a:xfrm>
            <a:off x="2452688" y="2156618"/>
            <a:ext cx="3176587" cy="20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A823CC9-7506-4F05-B822-596DCA310F16}"/>
              </a:ext>
            </a:extLst>
          </p:cNvPr>
          <p:cNvCxnSpPr>
            <a:cxnSpLocks/>
          </p:cNvCxnSpPr>
          <p:nvPr/>
        </p:nvCxnSpPr>
        <p:spPr>
          <a:xfrm flipH="1">
            <a:off x="4800601" y="4305300"/>
            <a:ext cx="9048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EEBB77D-9E47-41CE-91DE-ECAE38C3208A}"/>
              </a:ext>
            </a:extLst>
          </p:cNvPr>
          <p:cNvCxnSpPr>
            <a:cxnSpLocks/>
          </p:cNvCxnSpPr>
          <p:nvPr/>
        </p:nvCxnSpPr>
        <p:spPr>
          <a:xfrm flipH="1">
            <a:off x="4724401" y="4038600"/>
            <a:ext cx="9810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37181F-F00D-4850-ABFA-F0CFD2828A6F}"/>
              </a:ext>
            </a:extLst>
          </p:cNvPr>
          <p:cNvSpPr txBox="1"/>
          <p:nvPr/>
        </p:nvSpPr>
        <p:spPr>
          <a:xfrm>
            <a:off x="3514725" y="18671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①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C63521-7D8E-4D19-B223-9D226E0D4694}"/>
              </a:ext>
            </a:extLst>
          </p:cNvPr>
          <p:cNvSpPr txBox="1"/>
          <p:nvPr/>
        </p:nvSpPr>
        <p:spPr>
          <a:xfrm>
            <a:off x="5094134" y="40158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②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C221045-F0EF-4352-8F92-0F9E4EC34544}"/>
              </a:ext>
            </a:extLst>
          </p:cNvPr>
          <p:cNvSpPr txBox="1"/>
          <p:nvPr/>
        </p:nvSpPr>
        <p:spPr>
          <a:xfrm>
            <a:off x="5162716" y="2322514"/>
            <a:ext cx="206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反射光座標系</a:t>
            </a:r>
            <a:r>
              <a:rPr kumimoji="1" lang="en-US" altLang="ja-JP" b="1" dirty="0"/>
              <a:t>(</a:t>
            </a:r>
            <a:r>
              <a:rPr kumimoji="1" lang="en-US" altLang="ja-JP" b="1" dirty="0" err="1"/>
              <a:t>x,y</a:t>
            </a:r>
            <a:r>
              <a:rPr kumimoji="1" lang="en-US" altLang="ja-JP" b="1" dirty="0"/>
              <a:t>)</a:t>
            </a:r>
          </a:p>
          <a:p>
            <a:r>
              <a:rPr lang="ja-JP" altLang="en-US" b="1" dirty="0"/>
              <a:t>　眉毛（</a:t>
            </a:r>
            <a:r>
              <a:rPr lang="en-US" altLang="ja-JP" b="1" dirty="0"/>
              <a:t>3,5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r>
              <a:rPr lang="ja-JP" altLang="en-US" b="1" dirty="0"/>
              <a:t>　目（</a:t>
            </a:r>
            <a:r>
              <a:rPr lang="en-US" altLang="ja-JP" b="1" dirty="0"/>
              <a:t>3,4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44A20CD-6FF3-4876-A85F-ED813EC0AF2D}"/>
              </a:ext>
            </a:extLst>
          </p:cNvPr>
          <p:cNvCxnSpPr/>
          <p:nvPr/>
        </p:nvCxnSpPr>
        <p:spPr>
          <a:xfrm>
            <a:off x="3419475" y="5551865"/>
            <a:ext cx="2181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ECFD417-383D-4541-AA32-DA8864AF0DB4}"/>
              </a:ext>
            </a:extLst>
          </p:cNvPr>
          <p:cNvCxnSpPr>
            <a:cxnSpLocks/>
          </p:cNvCxnSpPr>
          <p:nvPr/>
        </p:nvCxnSpPr>
        <p:spPr>
          <a:xfrm flipV="1">
            <a:off x="3419475" y="3218517"/>
            <a:ext cx="0" cy="233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8E54DB-7B6D-435C-A288-5CAA27C65DE5}"/>
              </a:ext>
            </a:extLst>
          </p:cNvPr>
          <p:cNvSpPr txBox="1"/>
          <p:nvPr/>
        </p:nvSpPr>
        <p:spPr>
          <a:xfrm>
            <a:off x="3436680" y="3548201"/>
            <a:ext cx="22685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en-US" altLang="ja-JP" b="1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                 </a:t>
            </a:r>
          </a:p>
          <a:p>
            <a:r>
              <a:rPr lang="en-US" altLang="ja-JP" dirty="0"/>
              <a:t>                             </a:t>
            </a:r>
            <a:r>
              <a:rPr lang="en-US" altLang="ja-JP" b="1" dirty="0"/>
              <a:t>x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465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山田　竜輝</dc:creator>
  <cp:lastModifiedBy>山田　竜輝</cp:lastModifiedBy>
  <cp:revision>1</cp:revision>
  <dcterms:created xsi:type="dcterms:W3CDTF">2021-12-26T12:17:37Z</dcterms:created>
  <dcterms:modified xsi:type="dcterms:W3CDTF">2021-12-26T12:18:01Z</dcterms:modified>
</cp:coreProperties>
</file>