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9FE43-6B78-4CD9-831E-5A57B1E74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81300D-7740-4181-A44E-F1FEBBFAB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7C2F6-52F1-40B4-B12C-62CD550B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66898-05CF-4391-B1C1-3EA6169F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8E317-1F3C-456D-982F-450DFC30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1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4E433-BB21-4332-AAAA-5546026A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D62B75-BE57-4209-B890-52ED6CEBF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38650-ADCA-4248-99FA-652471F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021AA-0F9E-4FC7-B200-51B2FDD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5632D-4450-4A44-94FD-1038E14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B83919-4B4B-4104-8A81-D0375D485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7E8DDA-3F8F-4873-9812-924544DE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BA4C1-441D-4F56-B441-36599EB4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873AA-3426-43FA-8F6C-EEA3384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65E95-DF38-4030-94FE-C897C49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F6235-0013-4844-AFA0-0729152E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814AA-9EFC-4937-B2E4-209C26C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939E4-46C2-44BC-8FA4-DDB877B6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D059E-10E4-4E56-9568-ADBED2C2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CD0E0-81DF-4EAD-B533-62C33497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BEB9E-22C4-4DA8-A680-5A6C9710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CC2758-8714-43D3-B527-A112000D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BD158-BA7C-4C95-B0EE-EC51DB30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61824-62C2-4D42-A935-104118D6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27C55-A739-491E-886A-3F56B36C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7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EFC68-93D8-4E84-ADE5-86EE2BE9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B3D94-944C-4A2E-8EF7-67BB4B70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37D37-8A31-46E7-87B2-2096287D1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79882-890A-4877-A645-C68C9C4B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E509E-09E5-4604-A8CE-9D4E75C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A06692-2BCF-461F-8FED-497ED6F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F0D2D-418C-4FFF-A2A8-BBBBDA81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F1761-3517-4937-B2F7-64A7336D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72C38D-42E2-4F3C-B343-E76991E9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A99800-B9AC-46BF-AE47-9C08C29FE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06C1A3-37C0-4ACB-81ED-C0023344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703C63-F2F3-46DA-BD4D-92EFEB6C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DF64AF-1852-42A7-A149-FB33647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35A3C6-C5C2-45AC-B312-B4B25966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8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0D51-CAB2-4D31-9CF0-4E9B275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51A8B3-0EA0-4C51-9898-D30D40D9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FCAB53-9B15-46D9-A8F8-8E0FBC58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5DB23A-EE86-476D-BB6B-8C2086E5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3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34D357-308F-4564-A3FB-6FF8160B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B731FA-C5A2-47DD-B693-A7F0A39E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7A7B30-F34C-44BA-8F5A-E00A0B0A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35791-AAAD-440F-B3F1-6443D868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6C3F7-4EE9-43EB-8388-B9C0ED36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54B55-953E-4BDB-907A-059A43BF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CF5AB-2136-4104-90B4-B55DEB42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158E9-1FA9-4144-A063-2A4F68F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455441-900C-425C-A5C5-6DCE52C0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ADA04-9C1C-48D0-B19E-D9E441E8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1B79F6-2B02-4353-967A-4C8A44676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33D8F-F8F3-4276-ACB4-C832EA74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2383D-4D0F-49A1-A4FF-0EBF8A70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075E1-D27C-40D0-A354-FBF516E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42EAE7-1421-4013-8C44-F85B12A6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4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E63569-5113-4360-942E-DB06D76E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A5A6F-D21B-4A82-AD9D-F8C684EA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B91EE-E58D-4449-A1FB-64207CC35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EB35-5543-4B46-80EB-149781B154D2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311A1-8A5F-4FE0-8080-56EEC947A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03E81-CB4A-4679-83E6-494B46D9F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147B-8113-4AB2-AB15-44EE1E5E4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370D3-FC6E-4173-A416-F28C9597F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有限要素法序論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941F2A-FD98-44A1-B196-445CAFD7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21P2033 </a:t>
            </a:r>
            <a:r>
              <a:rPr kumimoji="1" lang="ja-JP" altLang="en-US" dirty="0"/>
              <a:t>山田竜輝</a:t>
            </a:r>
          </a:p>
        </p:txBody>
      </p:sp>
    </p:spTree>
    <p:extLst>
      <p:ext uri="{BB962C8B-B14F-4D97-AF65-F5344CB8AC3E}">
        <p14:creationId xmlns:p14="http://schemas.microsoft.com/office/powerpoint/2010/main" val="17833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AFC79-34A8-4DE2-8C8F-FFFE2848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EE113-4AB1-42F2-87F6-CE9DEB01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微分方程式について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微分方程式の現状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微分方程式の解法</a:t>
            </a:r>
            <a:endParaRPr kumimoji="1" lang="en-US" altLang="ja-JP" b="1" dirty="0"/>
          </a:p>
          <a:p>
            <a:r>
              <a:rPr kumimoji="1" lang="ja-JP" altLang="en-US" b="1" dirty="0"/>
              <a:t>有限要素法とは何か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有限要素法とは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lang="ja-JP" altLang="en-US" b="1" dirty="0"/>
              <a:t>有限要素法を図で表すと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有限要素法の由来</a:t>
            </a:r>
            <a:endParaRPr kumimoji="1" lang="en-US" altLang="ja-JP" b="1" dirty="0"/>
          </a:p>
          <a:p>
            <a:r>
              <a:rPr lang="ja-JP" altLang="en-US" b="1" dirty="0"/>
              <a:t>有限要素法の成果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827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19AD-20B0-49D6-8AB9-C09D0CD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微分方程式の現状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29DFE-E9A9-4925-8452-B3A7E775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2620F3-F248-49D5-8029-611AC2C5E779}"/>
              </a:ext>
            </a:extLst>
          </p:cNvPr>
          <p:cNvSpPr/>
          <p:nvPr/>
        </p:nvSpPr>
        <p:spPr>
          <a:xfrm>
            <a:off x="542925" y="3051175"/>
            <a:ext cx="2809875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物理現象を数式にすると便利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FB53F9-7BAA-45FC-A460-193A5572B19E}"/>
              </a:ext>
            </a:extLst>
          </p:cNvPr>
          <p:cNvSpPr/>
          <p:nvPr/>
        </p:nvSpPr>
        <p:spPr>
          <a:xfrm>
            <a:off x="3819525" y="2621756"/>
            <a:ext cx="3390900" cy="275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大学では、物理現象を微分方程式に表すことが多い。</a:t>
            </a:r>
            <a:endParaRPr lang="en-US" altLang="ja-JP" dirty="0"/>
          </a:p>
          <a:p>
            <a:pPr algn="ctr"/>
            <a:r>
              <a:rPr kumimoji="1" lang="ja-JP" altLang="en-US" dirty="0"/>
              <a:t>微分方程式は、様々な物理現象を数学的にできるツールである。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55F401-2E28-42F3-A28F-FCF08E1FB0E7}"/>
              </a:ext>
            </a:extLst>
          </p:cNvPr>
          <p:cNvSpPr/>
          <p:nvPr/>
        </p:nvSpPr>
        <p:spPr>
          <a:xfrm>
            <a:off x="7943850" y="2561431"/>
            <a:ext cx="3876675" cy="287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しかし、微分方程式を使用するにあたり、何らかの手法で解かないと、</a:t>
            </a:r>
            <a:endParaRPr kumimoji="1" lang="en-US" altLang="ja-JP" dirty="0"/>
          </a:p>
          <a:p>
            <a:pPr algn="ctr"/>
            <a:r>
              <a:rPr lang="ja-JP" altLang="en-US" dirty="0"/>
              <a:t>知りたい物理量をグラフや将来の予測ができない。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33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C295F-028D-4299-84F3-9B6638CC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微分方程式の解法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6DF52E-88CA-4382-B1B4-F9B7735C17A6}"/>
              </a:ext>
            </a:extLst>
          </p:cNvPr>
          <p:cNvSpPr/>
          <p:nvPr/>
        </p:nvSpPr>
        <p:spPr>
          <a:xfrm>
            <a:off x="1524000" y="1819275"/>
            <a:ext cx="3629025" cy="239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微分方程式を解くには？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AEBBC1-0AF1-4C69-8365-5D85D39FBCE7}"/>
              </a:ext>
            </a:extLst>
          </p:cNvPr>
          <p:cNvSpPr/>
          <p:nvPr/>
        </p:nvSpPr>
        <p:spPr>
          <a:xfrm>
            <a:off x="6724650" y="1819275"/>
            <a:ext cx="3629025" cy="239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特性方程式</a:t>
            </a:r>
            <a:endParaRPr kumimoji="1" lang="en-US" altLang="ja-JP" dirty="0"/>
          </a:p>
          <a:p>
            <a:pPr algn="ctr"/>
            <a:r>
              <a:rPr lang="ja-JP" altLang="en-US" dirty="0"/>
              <a:t>フーリエ変換</a:t>
            </a:r>
            <a:endParaRPr lang="en-US" altLang="ja-JP" dirty="0"/>
          </a:p>
          <a:p>
            <a:pPr algn="ctr"/>
            <a:r>
              <a:rPr kumimoji="1" lang="ja-JP" altLang="en-US" dirty="0"/>
              <a:t>ラプラス変換</a:t>
            </a:r>
            <a:endParaRPr kumimoji="1" lang="en-US" altLang="ja-JP" dirty="0"/>
          </a:p>
          <a:p>
            <a:pPr algn="ctr"/>
            <a:r>
              <a:rPr lang="ja-JP" altLang="en-US" dirty="0"/>
              <a:t>なるべく厳密に方程式を解きたい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近似解法</a:t>
            </a:r>
            <a:endParaRPr kumimoji="1" lang="en-US" altLang="ja-JP" dirty="0"/>
          </a:p>
          <a:p>
            <a:pPr algn="ctr"/>
            <a:r>
              <a:rPr lang="ja-JP" altLang="en-US" dirty="0"/>
              <a:t>その一つに有限要素法がある。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5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17890-1187-4F30-BF08-8D082786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有限要素法とは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DA15B-F8AF-43D5-84B4-CBC5620F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微分方程式の近似解を求めることで、物理現象を理解すること。</a:t>
            </a:r>
            <a:endParaRPr lang="en-US" altLang="ja-JP" b="1" dirty="0"/>
          </a:p>
          <a:p>
            <a:r>
              <a:rPr kumimoji="1" lang="ja-JP" altLang="en-US" b="1" dirty="0"/>
              <a:t>有限要素法では、重み付き残差法を用いて近似解を出している。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重み付き残差法の中の</a:t>
            </a:r>
            <a:r>
              <a:rPr lang="en-US" altLang="ja-JP" b="1" dirty="0" err="1"/>
              <a:t>Galerkin</a:t>
            </a:r>
            <a:r>
              <a:rPr lang="ja-JP" altLang="en-US" b="1" dirty="0"/>
              <a:t>法を使用して微分方程式の近似解を求めて、物理現象を理解する。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0155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2EAA3-0046-4E66-8942-AFCBE388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有限要素法を図で表すと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9FDB62C-BBD5-4125-AC3D-589C44ACA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12611"/>
            <a:ext cx="2838254" cy="17764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A6891FC-F019-4DC0-86BF-47EBCD85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662970" cy="21050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B852C-BF27-4E9E-99C0-DC73855460A1}"/>
              </a:ext>
            </a:extLst>
          </p:cNvPr>
          <p:cNvSpPr txBox="1"/>
          <p:nvPr/>
        </p:nvSpPr>
        <p:spPr>
          <a:xfrm>
            <a:off x="2372907" y="3910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解きたい方程式がある</a:t>
            </a:r>
            <a:endParaRPr kumimoji="1" lang="en-US" altLang="ja-JP" b="1" dirty="0"/>
          </a:p>
          <a:p>
            <a:r>
              <a:rPr lang="ja-JP" altLang="en-US" b="1" dirty="0"/>
              <a:t>（近似解）</a:t>
            </a:r>
            <a:endParaRPr kumimoji="1" lang="ja-JP" altLang="en-US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5F3A749-8C79-46B5-9DF8-02FADCEBE06E}"/>
              </a:ext>
            </a:extLst>
          </p:cNvPr>
          <p:cNvSpPr/>
          <p:nvPr/>
        </p:nvSpPr>
        <p:spPr>
          <a:xfrm>
            <a:off x="5496121" y="3143250"/>
            <a:ext cx="1800225" cy="194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26B19A-9692-42B0-8C69-4F630C36A096}"/>
              </a:ext>
            </a:extLst>
          </p:cNvPr>
          <p:cNvSpPr txBox="1"/>
          <p:nvPr/>
        </p:nvSpPr>
        <p:spPr>
          <a:xfrm>
            <a:off x="7519003" y="2727186"/>
            <a:ext cx="4358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有限要素法</a:t>
            </a:r>
            <a:endParaRPr kumimoji="1" lang="en-US" altLang="ja-JP" b="1" dirty="0"/>
          </a:p>
          <a:p>
            <a:r>
              <a:rPr lang="ja-JP" altLang="en-US" b="1" dirty="0"/>
              <a:t>　重み付き残差法の中の</a:t>
            </a:r>
            <a:endParaRPr lang="en-US" altLang="ja-JP" b="1" dirty="0"/>
          </a:p>
          <a:p>
            <a:r>
              <a:rPr kumimoji="1" lang="ja-JP" altLang="en-US" b="1" dirty="0"/>
              <a:t>　　</a:t>
            </a:r>
            <a:r>
              <a:rPr kumimoji="1" lang="en-US" altLang="ja-JP" b="1" dirty="0"/>
              <a:t>=&gt; </a:t>
            </a:r>
            <a:r>
              <a:rPr kumimoji="1" lang="en-US" altLang="ja-JP" b="1" dirty="0" err="1"/>
              <a:t>Galerkin</a:t>
            </a:r>
            <a:r>
              <a:rPr kumimoji="1" lang="ja-JP" altLang="en-US" b="1" dirty="0"/>
              <a:t>法を用いることを</a:t>
            </a:r>
            <a:endParaRPr kumimoji="1" lang="en-US" altLang="ja-JP" b="1" dirty="0"/>
          </a:p>
          <a:p>
            <a:r>
              <a:rPr lang="ja-JP" altLang="en-US" b="1" dirty="0"/>
              <a:t>　　　　有限要素法という。</a:t>
            </a:r>
            <a:endParaRPr lang="en-US" altLang="ja-JP" b="1" dirty="0"/>
          </a:p>
          <a:p>
            <a:r>
              <a:rPr lang="en-US" altLang="ja-JP" b="1" dirty="0" err="1"/>
              <a:t>Galerkin</a:t>
            </a:r>
            <a:r>
              <a:rPr lang="ja-JP" altLang="en-US" b="1" dirty="0"/>
              <a:t>法を用いて微分方程式の近似解</a:t>
            </a:r>
            <a:endParaRPr lang="en-US" altLang="ja-JP" b="1" dirty="0"/>
          </a:p>
          <a:p>
            <a:r>
              <a:rPr kumimoji="1" lang="ja-JP" altLang="en-US" b="1" dirty="0"/>
              <a:t>を求めて、物理現象を理解する。</a:t>
            </a:r>
            <a:r>
              <a:rPr kumimoji="1" lang="en-US" altLang="ja-JP" b="1" dirty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07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06797-2895-40C0-BB24-ACB7AA41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有限要素法の由来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CEDF6-19AA-44A9-B954-458FCDA5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計算領域を多数（有限）の要素に分割するという由来</a:t>
            </a:r>
          </a:p>
        </p:txBody>
      </p:sp>
    </p:spTree>
    <p:extLst>
      <p:ext uri="{BB962C8B-B14F-4D97-AF65-F5344CB8AC3E}">
        <p14:creationId xmlns:p14="http://schemas.microsoft.com/office/powerpoint/2010/main" val="9946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290</Words>
  <Application>Microsoft Office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有限要素法序論</vt:lpstr>
      <vt:lpstr>目次</vt:lpstr>
      <vt:lpstr>微分方程式の現状</vt:lpstr>
      <vt:lpstr>微分方程式の解法</vt:lpstr>
      <vt:lpstr>有限要素法とは</vt:lpstr>
      <vt:lpstr>有限要素法を図で表すと</vt:lpstr>
      <vt:lpstr>有限要素法の由来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有限要素法序論</dc:title>
  <dc:creator>山田　竜輝</dc:creator>
  <cp:lastModifiedBy>山田　竜輝</cp:lastModifiedBy>
  <cp:revision>16</cp:revision>
  <dcterms:created xsi:type="dcterms:W3CDTF">2021-12-18T08:45:29Z</dcterms:created>
  <dcterms:modified xsi:type="dcterms:W3CDTF">2021-12-18T09:08:06Z</dcterms:modified>
</cp:coreProperties>
</file>