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1B445-2C32-4264-95FB-FBFF46B3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5AF7D9-BE3A-4465-96BB-58CAF60F0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77B4D6-B25E-4052-A514-2DE7ADD6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EFC68-9A87-429D-892B-C23682C9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7ACB2-4D84-4BFF-B1F3-AD8467A3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87FC6-026A-45E9-A66A-18BF4D76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215858-8446-4CA4-B3B8-895E62421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98629B-5DB1-4FDD-ACF4-D36F56C3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324F6-7DA7-4A24-80DD-E36970B1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571A9E-10B1-4E72-8DD0-6D8F8919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60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35E627-113E-4A23-9547-47D8D8F11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DA6C04-B8DF-4DA7-95B8-595724F3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80B131-E677-4764-A68B-B9AE070A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DFDA3-9FF6-4F45-91A7-7E5696A1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4D33F7-124D-48BF-9072-14EF3344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0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55C09-98D4-4DE5-BEDC-334385E3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16D24F-94FF-4812-9122-C9379165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5CA49-500B-46EF-8885-DA15FCF2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5DCEE-9484-46BE-AF57-27BE0CD4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38331-B62A-4A5F-9C9F-C12BCF9D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42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04317-DA1B-46E6-83A1-6F6EC644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C83DB6-5213-4119-A7BE-E966ACD8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397611-FCB8-4205-9DCF-D787B35E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36FE5-B8E0-4722-B26A-87DF7484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DEADF4-A5BB-46CD-8868-A92DEF09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4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B8950-10D0-40BF-8453-82FB0E3F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8A4A44-6C2E-4013-A2C0-DDF6068F5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36E262-4CE7-4B10-8469-7B18B6228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B932E4-F421-4C9B-BE26-9901A734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9BE570-A7DB-4CE3-AD55-5EDE2A65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D7386F-30BC-4D68-B76B-EC7E9743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20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9F830-E03D-4DB4-BA50-B78BB0BA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7B6F2-5143-427F-A0E0-368781D3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30E1E9-EA08-44F5-841D-1585827E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F6DBF6-A2B6-4F0D-97A9-0857D9766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F8E62C-AE35-43CC-8450-F1D1D8CF5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F45192-9660-4CAE-9D38-04DDCE2F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69DF63-F513-46DD-8AD7-95BA511E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22E81E-ADB6-48D4-96BC-CB49446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69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B1423-BFF1-4524-A277-B28DE96B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C68C2A-3FD6-4F0F-A036-F34E4406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AD4620-9566-4BA2-953B-4C0C13EA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7CDA73-4EC2-4CFD-8B81-44B100CD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99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31BB8D-95C9-46F6-9996-ACFABD83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9843C2-3FBF-435D-842F-2408CD2F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386E56-BB17-417B-BE05-4FA8E29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2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9D151-FF4D-4D4D-A6B5-3C709247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A7EC4F-F41A-4AB3-9B0E-82E69B59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3CAC62-4DA0-4C18-B0E5-0926E5C5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D40074-8DF2-4EAD-A314-147E192D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8B031-E08D-48E8-970B-E0059FCA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92EAAB-CFBB-4D4C-A9CA-9F1E4E4F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9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A4DB2-085F-4A49-95F1-04FA4502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06FFD1-2D04-4D37-BA85-3C47ECA15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F2896C-A357-4511-993E-5D0A955D6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6556B1-09D8-4C5B-92CD-E707FC9A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A4A4CD-BC5C-40AD-8C77-CF2880BD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C838D2-BE08-424E-A51F-DA750A68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25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E936AB-712B-4197-BC95-14A904F7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8186C-52B0-4F94-A21B-1DCAEAA8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746C36-9DFD-49F5-B10B-89523EE33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686A-6EF8-40BA-8848-20DB6AC1833D}" type="datetimeFigureOut">
              <a:rPr kumimoji="1" lang="ja-JP" altLang="en-US" smtClean="0"/>
              <a:t>2022/1/8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7E5218-9998-46AA-8420-8A40A4A14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D103F-9B32-4FA1-B218-C1ADB8249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C538-3E61-45CF-AC7C-81953B766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43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C9098-3783-455A-9870-6CD605938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週報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248D2-8352-44F0-B88B-78440A03A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12/24~1/7</a:t>
            </a:r>
          </a:p>
          <a:p>
            <a:r>
              <a:rPr kumimoji="1" lang="en-US" altLang="ja-JP" dirty="0"/>
              <a:t>21P2033</a:t>
            </a:r>
            <a:r>
              <a:rPr lang="ja-JP" altLang="en-US" dirty="0"/>
              <a:t> 山田 竜輝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454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9FF26-4F8E-4046-93A2-510E8C64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今週の実施事項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34182-3D1E-4DC9-943A-5E2A9A26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自動制御用の</a:t>
            </a:r>
            <a:r>
              <a:rPr kumimoji="1" lang="en-US" altLang="ja-JP" b="1" dirty="0"/>
              <a:t>rover</a:t>
            </a:r>
            <a:r>
              <a:rPr kumimoji="1" lang="ja-JP" altLang="en-US" b="1" dirty="0"/>
              <a:t>作成（ステアリング作成、車両軽量化）</a:t>
            </a:r>
            <a:endParaRPr kumimoji="1" lang="en-US" altLang="ja-JP" b="1" dirty="0"/>
          </a:p>
          <a:p>
            <a:r>
              <a:rPr lang="ja-JP" altLang="en-US" b="1" dirty="0"/>
              <a:t>カルマンフィルタによる</a:t>
            </a:r>
            <a:r>
              <a:rPr lang="en-US" altLang="ja-JP" b="1" dirty="0" err="1"/>
              <a:t>xy</a:t>
            </a:r>
            <a:r>
              <a:rPr lang="ja-JP" altLang="en-US" b="1" dirty="0"/>
              <a:t>移動距離推定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ヒュベニの公式</a:t>
            </a:r>
            <a:endParaRPr lang="en-US" altLang="ja-JP" b="1" dirty="0"/>
          </a:p>
          <a:p>
            <a:r>
              <a:rPr lang="en-US" altLang="ja-JP" b="1" dirty="0"/>
              <a:t>Rover</a:t>
            </a:r>
            <a:r>
              <a:rPr lang="ja-JP" altLang="en-US" b="1" dirty="0"/>
              <a:t>の自動制御（直進）</a:t>
            </a:r>
            <a:endParaRPr lang="en-US" altLang="ja-JP" b="1" dirty="0"/>
          </a:p>
          <a:p>
            <a:r>
              <a:rPr lang="en-US" altLang="ja-JP" b="1" dirty="0"/>
              <a:t>Pixhawk</a:t>
            </a:r>
            <a:r>
              <a:rPr lang="ja-JP" altLang="en-US" b="1" dirty="0"/>
              <a:t>の方位センサの情報を取得、分析。</a:t>
            </a:r>
            <a:endParaRPr lang="en-US" altLang="ja-JP" b="1" dirty="0"/>
          </a:p>
          <a:p>
            <a:r>
              <a:rPr kumimoji="1" lang="en-US" altLang="ja-JP" b="1" dirty="0"/>
              <a:t>Pixhawk</a:t>
            </a:r>
            <a:r>
              <a:rPr kumimoji="1" lang="ja-JP" altLang="en-US" b="1" dirty="0"/>
              <a:t>の無線通信実装（情報収集）</a:t>
            </a:r>
            <a:endParaRPr kumimoji="1" lang="en-US" altLang="ja-JP" b="1" dirty="0"/>
          </a:p>
          <a:p>
            <a:r>
              <a:rPr lang="ja-JP" altLang="en-US" b="1" dirty="0"/>
              <a:t>赤本</a:t>
            </a:r>
            <a:r>
              <a:rPr lang="en-US" altLang="ja-JP" b="1" dirty="0"/>
              <a:t>5</a:t>
            </a:r>
            <a:r>
              <a:rPr lang="ja-JP" altLang="en-US" b="1" dirty="0"/>
              <a:t>ページ読む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589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F81A7-96E9-4AEB-9489-C391CB37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自動制御用の</a:t>
            </a:r>
            <a:r>
              <a:rPr kumimoji="1" lang="en-US" altLang="ja-JP" b="1" dirty="0"/>
              <a:t>rover</a:t>
            </a:r>
            <a:r>
              <a:rPr kumimoji="1" lang="ja-JP" altLang="en-US" b="1" dirty="0"/>
              <a:t>作成</a:t>
            </a:r>
            <a:br>
              <a:rPr kumimoji="1" lang="en-US" altLang="ja-JP" b="1" dirty="0"/>
            </a:br>
            <a:r>
              <a:rPr kumimoji="1" lang="en-US" altLang="ja-JP" b="1" dirty="0"/>
              <a:t>         </a:t>
            </a:r>
            <a:r>
              <a:rPr kumimoji="1" lang="ja-JP" altLang="en-US" b="1" dirty="0"/>
              <a:t>（ステアリング作成、車両軽量化）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B0578-13E9-4F25-B526-3894BB37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2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63CFD-A8DD-4589-AC84-CA1E8C0F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xy</a:t>
            </a:r>
            <a:r>
              <a:rPr lang="ja-JP" altLang="en-US" b="1" dirty="0"/>
              <a:t>座標変換の実装確認（最終確認）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CA4BEE-4578-4EFD-B68F-EE757643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ヒュベニの公式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9C8CF3-0557-40FE-AB98-A2FE7668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239"/>
            <a:ext cx="5136966" cy="344031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611B2DB-5BE9-4E45-BAEF-FFF72B67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23" y="2568675"/>
            <a:ext cx="4727719" cy="32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7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10E4B-A480-4483-AD19-A79B6D73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Pixhawk</a:t>
            </a:r>
            <a:r>
              <a:rPr kumimoji="1" lang="ja-JP" altLang="en-US" b="1" dirty="0"/>
              <a:t>の無線通信実装（情報収集）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AEDEA1-4EB2-4EDB-85AE-0B3E469D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8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B536F-FFA1-4869-984A-F5A52826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Rover</a:t>
            </a:r>
            <a:r>
              <a:rPr lang="ja-JP" altLang="en-US" b="1" dirty="0"/>
              <a:t>の自動制御（直進）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86B36A-88C9-4F07-8AF6-41B06DE9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目標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Rover</a:t>
            </a:r>
            <a:r>
              <a:rPr lang="ja-JP" altLang="en-US" dirty="0"/>
              <a:t>を直進させ、目的地に到着したら停止させる。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Rover</a:t>
            </a:r>
            <a:r>
              <a:rPr kumimoji="1" lang="ja-JP" altLang="en-US" dirty="0"/>
              <a:t>、</a:t>
            </a:r>
            <a:r>
              <a:rPr kumimoji="1" lang="en-US" altLang="ja-JP" dirty="0"/>
              <a:t>Simulink model</a:t>
            </a:r>
            <a:r>
              <a:rPr kumimoji="1" lang="ja-JP" altLang="en-US" dirty="0"/>
              <a:t>の写真を貼る。</a:t>
            </a:r>
          </a:p>
        </p:txBody>
      </p:sp>
    </p:spTree>
    <p:extLst>
      <p:ext uri="{BB962C8B-B14F-4D97-AF65-F5344CB8AC3E}">
        <p14:creationId xmlns:p14="http://schemas.microsoft.com/office/powerpoint/2010/main" val="106873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1A58C-B0BE-46C0-B852-4E820116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Pixhawk</a:t>
            </a:r>
            <a:r>
              <a:rPr lang="ja-JP" altLang="en-US" b="1" dirty="0"/>
              <a:t>の方位センサの情報を取得、分析。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9421CE-99E6-499A-8D94-A6F7F973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目標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センサの情報を取得し、情報の意味を知る。</a:t>
            </a:r>
            <a:endParaRPr kumimoji="1"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rover</a:t>
            </a:r>
            <a:r>
              <a:rPr kumimoji="1" lang="ja-JP" altLang="en-US" dirty="0"/>
              <a:t>の自動制御時での、</a:t>
            </a:r>
            <a:r>
              <a:rPr kumimoji="1" lang="en-US" altLang="ja-JP" dirty="0"/>
              <a:t>rover</a:t>
            </a:r>
            <a:r>
              <a:rPr kumimoji="1" lang="ja-JP" altLang="en-US" dirty="0"/>
              <a:t>の方位を知るため。</a:t>
            </a:r>
          </a:p>
        </p:txBody>
      </p:sp>
    </p:spTree>
    <p:extLst>
      <p:ext uri="{BB962C8B-B14F-4D97-AF65-F5344CB8AC3E}">
        <p14:creationId xmlns:p14="http://schemas.microsoft.com/office/powerpoint/2010/main" val="196091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27EDC-977D-40D4-B5B9-1BC777BA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購入してほしいリスト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A05761-BD7E-402F-B3C3-FEAF187A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LEGO</a:t>
            </a:r>
            <a:r>
              <a:rPr lang="ja-JP" altLang="en-US" b="0" i="0" dirty="0">
                <a:solidFill>
                  <a:srgbClr val="0F1111"/>
                </a:solidFill>
                <a:effectLst/>
                <a:latin typeface="Hiragino Kaku Gothic ProN"/>
              </a:rPr>
              <a:t>純正パーツ＜テクニック・コネクタ＞</a:t>
            </a:r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  <a:t>Universal Joint 3L (1</a:t>
            </a:r>
            <a:r>
              <a:rPr lang="ja-JP" altLang="en-US" b="0" i="0" dirty="0">
                <a:solidFill>
                  <a:srgbClr val="0F1111"/>
                </a:solidFill>
                <a:effectLst/>
                <a:latin typeface="Hiragino Kaku Gothic ProN"/>
              </a:rPr>
              <a:t>個</a:t>
            </a:r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  <a:t>, Light Bluish Gray)</a:t>
            </a:r>
          </a:p>
          <a:p>
            <a:pPr marL="0" indent="0">
              <a:buNone/>
            </a:pPr>
            <a:r>
              <a:rPr kumimoji="1" lang="en-US" altLang="ja-JP" dirty="0"/>
              <a:t> URL </a:t>
            </a:r>
            <a:r>
              <a:rPr kumimoji="1" lang="en-US" altLang="ja-JP" sz="600" dirty="0"/>
              <a:t>https://www.amazon.co.jp/LEGO%E3%83%96%E3%83%AD%E3%83%83%E3%82%AF%E3%83%BB%E7%B4%94%E6%AD%A3%E3%83%91%E3%83%BC%E3%83%84%EF%BC%9C%E3%83%86%E3%82%AF%E3%83%8B%E3%83%83%E3%82%AF%E3%83%BB%E3%82%B3%E3%83%8D%E3%82%AF%E3%82%BF%EF%BC%9EUniversal-Joint-Light-Bluish-%E4%B8%A6%E8%A1%8C%E8%BC%B8%E5%85%A5%E5%93%81/dp/B074SHLYC2/ref=pd_day0_7/357-0876657-1629455?pd_rd_w=0l3O0&amp;pf_rd_p=3493130d-f88a-408a-9c45-f0cd433cf9b4&amp;pf_rd_r=HWD0PG785TR1A4GBETBF&amp;pd_rd_r=fb4bf123-eb63-4822-89ec-6d1803db52f9&amp;pd_rd_wg=yEPB4&amp;pd_rd_i=B074SHLYC2&amp;th=1</a:t>
            </a:r>
          </a:p>
          <a:p>
            <a:r>
              <a:rPr lang="ja-JP" altLang="en-US" sz="2000" dirty="0"/>
              <a:t>電池ボックス（サーボモーター用）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https://www.amazon.co.jp/-/en/Audio-Fan-Battery-Box-Snap/dp/B0863HYM53/ref=sr_1_2?adgrpid=114476492303&amp;hvadid=536057991822&amp;hvdev=c&amp;hvqmt=b&amp;hvtargid=kwd-822441452542&amp;hydadcr=14088_13332497&amp;jp-ad-ap=0&amp;keywords=%E5%8D%98%E4%B8%89%E9%9B%BB%E6%B1%A0%E3%83%9C%E3%83%83%E3%82%AF%E3%82%B98%E6%9C%AC&amp;qid=1641541850&amp;sr=8-2</a:t>
            </a:r>
          </a:p>
          <a:p>
            <a:r>
              <a:rPr lang="ja-JP" altLang="en-US" sz="2000" dirty="0"/>
              <a:t>バッテリーコネクタ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https://www.amazon.co.jp/Seliwirkt-Battery-Connectors-Female-Connector/dp/B09BBGLGPW/ref=sr_1_2_sspa?crid=881IAQF9O45I&amp;keywords=%E3%83%90%E3%83%83%E3%83%86%E3%83%AA%E3%83%BC%E3%82%B3%E3%83%8D%E3%82%AF%E3%82%BFxt30-u-f&amp;qid=1641543697&amp;sprefix=%E3%83%90%E3%83%83%E3%83%86%E3%83%AA%E3%83%BC%E3%82%B3%E3%83%8D%E3%82%AF%E3%82%BF+xt30-u-f%2Caps%2C168&amp;sr=8-2-spons&amp;psc=1&amp;spLa=ZW5jcnlwdGVkUXVhbGlmaWVyPUEzMEpYQVRHUzZCNUxVJmVuY3J5cHRlZElkPUEwMzU4MDI0MkFQSEhJVExIWTJBWiZlbmNyeXB0ZWRBZElkPUEzNExLMFBITkJGWlVXJndpZGdldE5hbWU9c3BfYXRmJmFjdGlvbj1jbGlja1JlZGlyZWN0JmRvTm90TG9nQ2xpY2s9dHJ1ZQ==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76723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585</Words>
  <Application>Microsoft Office PowerPoint</Application>
  <PresentationFormat>ワイド画面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Hiragino Kaku Gothic ProN</vt:lpstr>
      <vt:lpstr>游ゴシック</vt:lpstr>
      <vt:lpstr>游ゴシック Light</vt:lpstr>
      <vt:lpstr>Arial</vt:lpstr>
      <vt:lpstr>Office テーマ</vt:lpstr>
      <vt:lpstr>週報</vt:lpstr>
      <vt:lpstr>今週の実施事項</vt:lpstr>
      <vt:lpstr>自動制御用のrover作成          （ステアリング作成、車両軽量化）</vt:lpstr>
      <vt:lpstr>xy座標変換の実装確認（最終確認）</vt:lpstr>
      <vt:lpstr>Pixhawkの無線通信実装（情報収集）</vt:lpstr>
      <vt:lpstr>Roverの自動制御（直進）</vt:lpstr>
      <vt:lpstr>Pixhawkの方位センサの情報を取得、分析。</vt:lpstr>
      <vt:lpstr>購入してほしいリスト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週報</dc:title>
  <dc:creator>山田　竜輝</dc:creator>
  <cp:lastModifiedBy>山田　竜輝</cp:lastModifiedBy>
  <cp:revision>23</cp:revision>
  <dcterms:created xsi:type="dcterms:W3CDTF">2021-12-24T10:42:37Z</dcterms:created>
  <dcterms:modified xsi:type="dcterms:W3CDTF">2022-01-08T04:01:50Z</dcterms:modified>
</cp:coreProperties>
</file>