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Londrina Solid" panose="020B0604020202020204" charset="0"/>
      <p:regular r:id="rId5"/>
    </p:embeddedFont>
    <p:embeddedFont>
      <p:font typeface="Wellfleet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4A2B5-2D2E-457A-821C-4201267B7F11}">
  <a:tblStyle styleId="{FDB4A2B5-2D2E-457A-821C-4201267B7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10a11ac48d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10a11ac48d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4"/>
          <p:cNvGrpSpPr/>
          <p:nvPr/>
        </p:nvGrpSpPr>
        <p:grpSpPr>
          <a:xfrm>
            <a:off x="-83000" y="-252201"/>
            <a:ext cx="9354875" cy="5622400"/>
            <a:chOff x="-83000" y="-252201"/>
            <a:chExt cx="9354875" cy="5622400"/>
          </a:xfrm>
        </p:grpSpPr>
        <p:sp>
          <p:nvSpPr>
            <p:cNvPr id="938" name="Google Shape;938;p34"/>
            <p:cNvSpPr/>
            <p:nvPr/>
          </p:nvSpPr>
          <p:spPr>
            <a:xfrm rot="-1952546">
              <a:off x="-1555" y="1210100"/>
              <a:ext cx="407121" cy="421685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 rot="4204828">
              <a:off x="2423444" y="-8257"/>
              <a:ext cx="300264" cy="29931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 rot="-4229008">
              <a:off x="166653" y="4192538"/>
              <a:ext cx="311603" cy="278588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903121" y="4323500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092105" y="44166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 rot="-1386284">
              <a:off x="4571324" y="155070"/>
              <a:ext cx="264517" cy="264517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 rot="4047009">
              <a:off x="259405" y="2572212"/>
              <a:ext cx="264416" cy="264416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 rot="1484058">
              <a:off x="8049703" y="155102"/>
              <a:ext cx="264572" cy="2645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245790" y="375675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 rot="5928625">
              <a:off x="-64310" y="497126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 rot="1484150">
              <a:off x="5768440" y="4837231"/>
              <a:ext cx="458135" cy="458135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 rot="2700000">
              <a:off x="294581" y="3269607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 rot="2700000">
              <a:off x="6803887" y="-136918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 rot="-971352">
              <a:off x="5821966" y="137708"/>
              <a:ext cx="300204" cy="29925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143565" y="4475725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 rot="1986681">
              <a:off x="253618" y="-151213"/>
              <a:ext cx="387173" cy="387173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 rot="-2063235">
              <a:off x="8158798" y="4713884"/>
              <a:ext cx="540207" cy="538630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 rot="279811">
              <a:off x="8506429" y="3812449"/>
              <a:ext cx="313638" cy="313638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 rot="-8289622">
              <a:off x="8675311" y="1396627"/>
              <a:ext cx="311672" cy="27873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 rot="5928625">
              <a:off x="2176133" y="472231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 rot="796823">
              <a:off x="4444354" y="4853511"/>
              <a:ext cx="518465" cy="46337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 rot="6915390">
              <a:off x="8931933" y="2942869"/>
              <a:ext cx="264372" cy="2643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8888175" y="3431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 rot="5522534">
              <a:off x="3514237" y="241990"/>
              <a:ext cx="387246" cy="387246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4"/>
          <p:cNvSpPr/>
          <p:nvPr/>
        </p:nvSpPr>
        <p:spPr>
          <a:xfrm>
            <a:off x="286994" y="363268"/>
            <a:ext cx="8570012" cy="4460839"/>
          </a:xfrm>
          <a:custGeom>
            <a:avLst/>
            <a:gdLst/>
            <a:ahLst/>
            <a:cxnLst/>
            <a:rect l="l" t="t" r="r" b="b"/>
            <a:pathLst>
              <a:path w="323031" h="167559" extrusionOk="0">
                <a:moveTo>
                  <a:pt x="1648" y="0"/>
                </a:moveTo>
                <a:lnTo>
                  <a:pt x="0" y="163164"/>
                </a:lnTo>
                <a:lnTo>
                  <a:pt x="323031" y="167559"/>
                </a:lnTo>
                <a:lnTo>
                  <a:pt x="322207" y="35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63" name="Google Shape;963;p34"/>
          <p:cNvSpPr/>
          <p:nvPr/>
        </p:nvSpPr>
        <p:spPr>
          <a:xfrm>
            <a:off x="396300" y="319393"/>
            <a:ext cx="8380562" cy="4497392"/>
          </a:xfrm>
          <a:custGeom>
            <a:avLst/>
            <a:gdLst/>
            <a:ahLst/>
            <a:cxnLst/>
            <a:rect l="l" t="t" r="r" b="b"/>
            <a:pathLst>
              <a:path w="315890" h="168932" extrusionOk="0">
                <a:moveTo>
                  <a:pt x="275" y="0"/>
                </a:moveTo>
                <a:lnTo>
                  <a:pt x="0" y="168932"/>
                </a:lnTo>
                <a:lnTo>
                  <a:pt x="315890" y="167833"/>
                </a:lnTo>
                <a:lnTo>
                  <a:pt x="315065" y="2747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4" name="Google Shape;964;p34"/>
          <p:cNvSpPr txBox="1">
            <a:spLocks noGrp="1"/>
          </p:cNvSpPr>
          <p:nvPr>
            <p:ph type="title"/>
          </p:nvPr>
        </p:nvSpPr>
        <p:spPr>
          <a:xfrm>
            <a:off x="1191456" y="1912875"/>
            <a:ext cx="2867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5" name="Google Shape;965;p34"/>
          <p:cNvSpPr txBox="1">
            <a:spLocks noGrp="1"/>
          </p:cNvSpPr>
          <p:nvPr>
            <p:ph type="subTitle" idx="1"/>
          </p:nvPr>
        </p:nvSpPr>
        <p:spPr>
          <a:xfrm>
            <a:off x="1163106" y="2264862"/>
            <a:ext cx="292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34"/>
          <p:cNvSpPr txBox="1">
            <a:spLocks noGrp="1"/>
          </p:cNvSpPr>
          <p:nvPr>
            <p:ph type="title" idx="2"/>
          </p:nvPr>
        </p:nvSpPr>
        <p:spPr>
          <a:xfrm>
            <a:off x="5082144" y="1912271"/>
            <a:ext cx="2871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7" name="Google Shape;967;p34"/>
          <p:cNvSpPr txBox="1">
            <a:spLocks noGrp="1"/>
          </p:cNvSpPr>
          <p:nvPr>
            <p:ph type="subTitle" idx="3"/>
          </p:nvPr>
        </p:nvSpPr>
        <p:spPr>
          <a:xfrm>
            <a:off x="5054694" y="2265017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34"/>
          <p:cNvSpPr txBox="1">
            <a:spLocks noGrp="1"/>
          </p:cNvSpPr>
          <p:nvPr>
            <p:ph type="title" idx="4"/>
          </p:nvPr>
        </p:nvSpPr>
        <p:spPr>
          <a:xfrm>
            <a:off x="1193577" y="3504400"/>
            <a:ext cx="2867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9" name="Google Shape;969;p34"/>
          <p:cNvSpPr txBox="1">
            <a:spLocks noGrp="1"/>
          </p:cNvSpPr>
          <p:nvPr>
            <p:ph type="subTitle" idx="5"/>
          </p:nvPr>
        </p:nvSpPr>
        <p:spPr>
          <a:xfrm>
            <a:off x="1165227" y="3864399"/>
            <a:ext cx="2923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34"/>
          <p:cNvSpPr txBox="1">
            <a:spLocks noGrp="1"/>
          </p:cNvSpPr>
          <p:nvPr>
            <p:ph type="title" idx="6"/>
          </p:nvPr>
        </p:nvSpPr>
        <p:spPr>
          <a:xfrm>
            <a:off x="5084134" y="3510588"/>
            <a:ext cx="2867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7"/>
          </p:nvPr>
        </p:nvSpPr>
        <p:spPr>
          <a:xfrm>
            <a:off x="5056834" y="3864399"/>
            <a:ext cx="2921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8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38"/>
          <p:cNvGrpSpPr/>
          <p:nvPr/>
        </p:nvGrpSpPr>
        <p:grpSpPr>
          <a:xfrm>
            <a:off x="-83000" y="-252201"/>
            <a:ext cx="9354875" cy="5622400"/>
            <a:chOff x="-83000" y="-252201"/>
            <a:chExt cx="9354875" cy="5622400"/>
          </a:xfrm>
        </p:grpSpPr>
        <p:sp>
          <p:nvSpPr>
            <p:cNvPr id="1081" name="Google Shape;1081;p38"/>
            <p:cNvSpPr/>
            <p:nvPr/>
          </p:nvSpPr>
          <p:spPr>
            <a:xfrm rot="-1952546">
              <a:off x="-1555" y="1210100"/>
              <a:ext cx="407121" cy="421685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 rot="4204828">
              <a:off x="2423444" y="-8257"/>
              <a:ext cx="300264" cy="29931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 rot="-4229008">
              <a:off x="166653" y="4192538"/>
              <a:ext cx="311603" cy="278588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903121" y="4323500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092105" y="44166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 rot="-1386284">
              <a:off x="4571324" y="155070"/>
              <a:ext cx="264517" cy="264517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 rot="4047009">
              <a:off x="259405" y="2572212"/>
              <a:ext cx="264416" cy="264416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 rot="1484058">
              <a:off x="8049703" y="155102"/>
              <a:ext cx="264572" cy="2645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1245790" y="375675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 rot="5928625">
              <a:off x="-64310" y="497126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 rot="1484150">
              <a:off x="5768440" y="4837231"/>
              <a:ext cx="458135" cy="458135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 rot="2700000">
              <a:off x="294581" y="3269607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 rot="2700000">
              <a:off x="6803887" y="-136918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 rot="-971352">
              <a:off x="5821966" y="137708"/>
              <a:ext cx="300204" cy="29925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143565" y="4475725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 rot="1986681">
              <a:off x="253618" y="-151213"/>
              <a:ext cx="387173" cy="387173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 rot="-2063235">
              <a:off x="8158798" y="4713884"/>
              <a:ext cx="540207" cy="538630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 rot="279811">
              <a:off x="8506429" y="3812449"/>
              <a:ext cx="313638" cy="313638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 rot="-8289622">
              <a:off x="8675311" y="1396627"/>
              <a:ext cx="311672" cy="27873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 rot="5928625">
              <a:off x="2176133" y="472231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 rot="796823">
              <a:off x="4444354" y="4853511"/>
              <a:ext cx="518465" cy="46337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 rot="6915390">
              <a:off x="8931933" y="2942869"/>
              <a:ext cx="264372" cy="2643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8888175" y="3431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 rot="5522534">
              <a:off x="3514237" y="241990"/>
              <a:ext cx="387246" cy="387246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 flipH="1">
            <a:off x="286988" y="455100"/>
            <a:ext cx="8570012" cy="4369101"/>
          </a:xfrm>
          <a:custGeom>
            <a:avLst/>
            <a:gdLst/>
            <a:ahLst/>
            <a:cxnLst/>
            <a:rect l="l" t="t" r="r" b="b"/>
            <a:pathLst>
              <a:path w="323031" h="167559" extrusionOk="0">
                <a:moveTo>
                  <a:pt x="1648" y="0"/>
                </a:moveTo>
                <a:lnTo>
                  <a:pt x="0" y="163164"/>
                </a:lnTo>
                <a:lnTo>
                  <a:pt x="323031" y="167559"/>
                </a:lnTo>
                <a:lnTo>
                  <a:pt x="322207" y="35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06" name="Google Shape;1106;p38"/>
          <p:cNvSpPr/>
          <p:nvPr/>
        </p:nvSpPr>
        <p:spPr>
          <a:xfrm flipH="1">
            <a:off x="287305" y="438144"/>
            <a:ext cx="8460324" cy="4369004"/>
          </a:xfrm>
          <a:custGeom>
            <a:avLst/>
            <a:gdLst/>
            <a:ahLst/>
            <a:cxnLst/>
            <a:rect l="l" t="t" r="r" b="b"/>
            <a:pathLst>
              <a:path w="315890" h="168932" extrusionOk="0">
                <a:moveTo>
                  <a:pt x="275" y="0"/>
                </a:moveTo>
                <a:lnTo>
                  <a:pt x="0" y="168932"/>
                </a:lnTo>
                <a:lnTo>
                  <a:pt x="315890" y="167833"/>
                </a:lnTo>
                <a:lnTo>
                  <a:pt x="315065" y="2747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9"/>
          <p:cNvGrpSpPr/>
          <p:nvPr/>
        </p:nvGrpSpPr>
        <p:grpSpPr>
          <a:xfrm>
            <a:off x="-83000" y="-252201"/>
            <a:ext cx="9354875" cy="5622400"/>
            <a:chOff x="-83000" y="-252201"/>
            <a:chExt cx="9354875" cy="5622400"/>
          </a:xfrm>
        </p:grpSpPr>
        <p:sp>
          <p:nvSpPr>
            <p:cNvPr id="1109" name="Google Shape;1109;p39"/>
            <p:cNvSpPr/>
            <p:nvPr/>
          </p:nvSpPr>
          <p:spPr>
            <a:xfrm rot="-1952546">
              <a:off x="-1555" y="1210100"/>
              <a:ext cx="407121" cy="421685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 rot="4204828">
              <a:off x="2423444" y="-8257"/>
              <a:ext cx="300264" cy="29931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 rot="-4229008">
              <a:off x="166653" y="4192538"/>
              <a:ext cx="311603" cy="278588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03121" y="4323500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7092105" y="44166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 rot="-1386284">
              <a:off x="4571324" y="155070"/>
              <a:ext cx="264517" cy="264517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 rot="4047009">
              <a:off x="259405" y="2572212"/>
              <a:ext cx="264416" cy="264416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 rot="1484058">
              <a:off x="8049703" y="155102"/>
              <a:ext cx="264572" cy="2645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245790" y="375675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 rot="5928625">
              <a:off x="-64310" y="497126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 rot="1484150">
              <a:off x="5768440" y="4837231"/>
              <a:ext cx="458135" cy="458135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 rot="2700000">
              <a:off x="294581" y="3269607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 rot="2700000">
              <a:off x="6803887" y="-136918"/>
              <a:ext cx="556634" cy="556634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 rot="-971352">
              <a:off x="5821966" y="137708"/>
              <a:ext cx="300204" cy="29925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3143565" y="4475725"/>
              <a:ext cx="570000" cy="5700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 rot="1986681">
              <a:off x="253618" y="-151213"/>
              <a:ext cx="387173" cy="387173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 rot="-2063235">
              <a:off x="8158798" y="4713884"/>
              <a:ext cx="540207" cy="538630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 rot="279811">
              <a:off x="8506429" y="3812449"/>
              <a:ext cx="313638" cy="313638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 rot="-8289622">
              <a:off x="8675311" y="1396627"/>
              <a:ext cx="311672" cy="27873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 rot="5928625">
              <a:off x="2176133" y="4722319"/>
              <a:ext cx="264420" cy="264420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 rot="796823">
              <a:off x="4444354" y="4853511"/>
              <a:ext cx="518465" cy="463376"/>
            </a:xfrm>
            <a:prstGeom prst="triangle">
              <a:avLst>
                <a:gd name="adj" fmla="val 50000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 rot="6915390">
              <a:off x="8931933" y="2942869"/>
              <a:ext cx="264372" cy="264372"/>
            </a:xfrm>
            <a:prstGeom prst="rect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8888175" y="343150"/>
              <a:ext cx="383700" cy="383700"/>
            </a:xfrm>
            <a:prstGeom prst="ellipse">
              <a:avLst/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 rot="5522534">
              <a:off x="3514237" y="241990"/>
              <a:ext cx="387246" cy="387246"/>
            </a:xfrm>
            <a:prstGeom prst="plus">
              <a:avLst>
                <a:gd name="adj" fmla="val 35381"/>
              </a:avLst>
            </a:prstGeom>
            <a:solidFill>
              <a:srgbClr val="E55436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39"/>
          <p:cNvSpPr/>
          <p:nvPr/>
        </p:nvSpPr>
        <p:spPr>
          <a:xfrm flipH="1">
            <a:off x="367025" y="390975"/>
            <a:ext cx="8306200" cy="4484225"/>
          </a:xfrm>
          <a:custGeom>
            <a:avLst/>
            <a:gdLst/>
            <a:ahLst/>
            <a:cxnLst/>
            <a:rect l="l" t="t" r="r" b="b"/>
            <a:pathLst>
              <a:path w="332248" h="179369" extrusionOk="0">
                <a:moveTo>
                  <a:pt x="2235" y="1277"/>
                </a:moveTo>
                <a:lnTo>
                  <a:pt x="330653" y="0"/>
                </a:lnTo>
                <a:lnTo>
                  <a:pt x="332248" y="179369"/>
                </a:lnTo>
                <a:lnTo>
                  <a:pt x="0" y="17809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34" name="Google Shape;1134;p39"/>
          <p:cNvSpPr/>
          <p:nvPr/>
        </p:nvSpPr>
        <p:spPr>
          <a:xfrm flipH="1">
            <a:off x="462825" y="377425"/>
            <a:ext cx="7940975" cy="4366425"/>
          </a:xfrm>
          <a:custGeom>
            <a:avLst/>
            <a:gdLst/>
            <a:ahLst/>
            <a:cxnLst/>
            <a:rect l="l" t="t" r="r" b="b"/>
            <a:pathLst>
              <a:path w="317639" h="174657" extrusionOk="0">
                <a:moveTo>
                  <a:pt x="593" y="5329"/>
                </a:moveTo>
                <a:lnTo>
                  <a:pt x="317639" y="0"/>
                </a:lnTo>
                <a:lnTo>
                  <a:pt x="314975" y="174657"/>
                </a:lnTo>
                <a:lnTo>
                  <a:pt x="0" y="171697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●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○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■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●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○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■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●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ellfleet"/>
              <a:buChar char="○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Wellfleet"/>
              <a:buChar char="■"/>
              <a:defRPr sz="1300">
                <a:solidFill>
                  <a:schemeClr val="accent1"/>
                </a:solidFill>
                <a:latin typeface="Wellfleet"/>
                <a:ea typeface="Wellfleet"/>
                <a:cs typeface="Wellfleet"/>
                <a:sym typeface="Wellfle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0" r:id="rId2"/>
    <p:sldLayoutId id="2147483684" r:id="rId3"/>
    <p:sldLayoutId id="214748368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54"/>
          <p:cNvSpPr txBox="1">
            <a:spLocks noGrp="1"/>
          </p:cNvSpPr>
          <p:nvPr>
            <p:ph type="title"/>
          </p:nvPr>
        </p:nvSpPr>
        <p:spPr>
          <a:xfrm>
            <a:off x="1191456" y="1912875"/>
            <a:ext cx="2867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肉体的ないじめ</a:t>
            </a:r>
            <a:endParaRPr lang="en-US" dirty="0"/>
          </a:p>
        </p:txBody>
      </p:sp>
      <p:sp>
        <p:nvSpPr>
          <p:cNvPr id="1939" name="Google Shape;1939;p54"/>
          <p:cNvSpPr txBox="1">
            <a:spLocks noGrp="1"/>
          </p:cNvSpPr>
          <p:nvPr>
            <p:ph type="subTitle" idx="1"/>
          </p:nvPr>
        </p:nvSpPr>
        <p:spPr>
          <a:xfrm>
            <a:off x="1085272" y="2329514"/>
            <a:ext cx="30062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 i="0" dirty="0">
                <a:solidFill>
                  <a:srgbClr val="4F4F4F"/>
                </a:solidFill>
                <a:effectLst/>
                <a:latin typeface="Noto Sans JP"/>
              </a:rPr>
              <a:t>殴る・蹴るなど、暴力を伴うもの、直接身体に害を及ぼすものを指します。</a:t>
            </a:r>
            <a:endParaRPr lang="ja-JP" altLang="en-US" dirty="0"/>
          </a:p>
        </p:txBody>
      </p:sp>
      <p:sp>
        <p:nvSpPr>
          <p:cNvPr id="1940" name="Google Shape;1940;p54"/>
          <p:cNvSpPr txBox="1">
            <a:spLocks noGrp="1"/>
          </p:cNvSpPr>
          <p:nvPr>
            <p:ph type="title" idx="2"/>
          </p:nvPr>
        </p:nvSpPr>
        <p:spPr>
          <a:xfrm>
            <a:off x="5082144" y="1912271"/>
            <a:ext cx="2871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集団で無視する</a:t>
            </a:r>
            <a:endParaRPr dirty="0"/>
          </a:p>
        </p:txBody>
      </p:sp>
      <p:sp>
        <p:nvSpPr>
          <p:cNvPr id="1941" name="Google Shape;1941;p54"/>
          <p:cNvSpPr txBox="1">
            <a:spLocks noGrp="1"/>
          </p:cNvSpPr>
          <p:nvPr>
            <p:ph type="subTitle" idx="3"/>
          </p:nvPr>
        </p:nvSpPr>
        <p:spPr>
          <a:xfrm>
            <a:off x="5054694" y="2265017"/>
            <a:ext cx="2926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bg1">
                    <a:lumMod val="10000"/>
                  </a:schemeClr>
                </a:solidFill>
              </a:rPr>
              <a:t>集団で無視して、「ない者」として扱うことです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44" name="Google Shape;1944;p54"/>
          <p:cNvSpPr txBox="1">
            <a:spLocks noGrp="1"/>
          </p:cNvSpPr>
          <p:nvPr>
            <p:ph type="title" idx="6"/>
          </p:nvPr>
        </p:nvSpPr>
        <p:spPr>
          <a:xfrm>
            <a:off x="3005948" y="3510588"/>
            <a:ext cx="30715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SNS</a:t>
            </a:r>
            <a:r>
              <a:rPr lang="ja-JP" altLang="en-US" dirty="0"/>
              <a:t>・ネットいじめ</a:t>
            </a:r>
            <a:endParaRPr lang="en-US" dirty="0"/>
          </a:p>
        </p:txBody>
      </p:sp>
      <p:sp>
        <p:nvSpPr>
          <p:cNvPr id="1945" name="Google Shape;1945;p54"/>
          <p:cNvSpPr txBox="1">
            <a:spLocks noGrp="1"/>
          </p:cNvSpPr>
          <p:nvPr>
            <p:ph type="subTitle" idx="7"/>
          </p:nvPr>
        </p:nvSpPr>
        <p:spPr>
          <a:xfrm>
            <a:off x="2978649" y="3864399"/>
            <a:ext cx="2921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bg1">
                    <a:lumMod val="10000"/>
                  </a:schemeClr>
                </a:solidFill>
              </a:rPr>
              <a:t>SNS</a:t>
            </a:r>
            <a:r>
              <a:rPr lang="ja-JP" altLang="en-US" dirty="0">
                <a:solidFill>
                  <a:schemeClr val="bg1">
                    <a:lumMod val="10000"/>
                  </a:schemeClr>
                </a:solidFill>
              </a:rPr>
              <a:t>とインターネットで嫌がらせやきょうはくや中傷など行動がある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46" name="Google Shape;1946;p54"/>
          <p:cNvSpPr txBox="1">
            <a:spLocks noGrp="1"/>
          </p:cNvSpPr>
          <p:nvPr>
            <p:ph type="title" idx="8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いじめの種類</a:t>
            </a:r>
            <a:endParaRPr lang="en-US" dirty="0"/>
          </a:p>
        </p:txBody>
      </p:sp>
      <p:grpSp>
        <p:nvGrpSpPr>
          <p:cNvPr id="1977" name="Google Shape;1977;p54"/>
          <p:cNvGrpSpPr/>
          <p:nvPr/>
        </p:nvGrpSpPr>
        <p:grpSpPr>
          <a:xfrm>
            <a:off x="4158486" y="2884407"/>
            <a:ext cx="562025" cy="551768"/>
            <a:chOff x="3216648" y="2195605"/>
            <a:chExt cx="358412" cy="351870"/>
          </a:xfrm>
        </p:grpSpPr>
        <p:sp>
          <p:nvSpPr>
            <p:cNvPr id="1978" name="Google Shape;1978;p54"/>
            <p:cNvSpPr/>
            <p:nvPr/>
          </p:nvSpPr>
          <p:spPr>
            <a:xfrm>
              <a:off x="3265892" y="2196346"/>
              <a:ext cx="309167" cy="204908"/>
            </a:xfrm>
            <a:custGeom>
              <a:avLst/>
              <a:gdLst/>
              <a:ahLst/>
              <a:cxnLst/>
              <a:rect l="l" t="t" r="r" b="b"/>
              <a:pathLst>
                <a:path w="10020" h="6641" extrusionOk="0">
                  <a:moveTo>
                    <a:pt x="4139" y="0"/>
                  </a:moveTo>
                  <a:cubicBezTo>
                    <a:pt x="3605" y="0"/>
                    <a:pt x="3015" y="90"/>
                    <a:pt x="2429" y="353"/>
                  </a:cubicBezTo>
                  <a:cubicBezTo>
                    <a:pt x="0" y="1449"/>
                    <a:pt x="762" y="4259"/>
                    <a:pt x="1048" y="5521"/>
                  </a:cubicBezTo>
                  <a:lnTo>
                    <a:pt x="8097" y="6640"/>
                  </a:lnTo>
                  <a:lnTo>
                    <a:pt x="8645" y="5497"/>
                  </a:lnTo>
                  <a:cubicBezTo>
                    <a:pt x="10019" y="891"/>
                    <a:pt x="7758" y="384"/>
                    <a:pt x="6696" y="384"/>
                  </a:cubicBezTo>
                  <a:cubicBezTo>
                    <a:pt x="6396" y="384"/>
                    <a:pt x="6192" y="425"/>
                    <a:pt x="6192" y="425"/>
                  </a:cubicBezTo>
                  <a:cubicBezTo>
                    <a:pt x="6192" y="425"/>
                    <a:pt x="5299" y="0"/>
                    <a:pt x="4139" y="0"/>
                  </a:cubicBezTo>
                  <a:close/>
                </a:path>
              </a:pathLst>
            </a:custGeom>
            <a:solidFill>
              <a:srgbClr val="18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4"/>
            <p:cNvSpPr/>
            <p:nvPr/>
          </p:nvSpPr>
          <p:spPr>
            <a:xfrm>
              <a:off x="3265152" y="2195605"/>
              <a:ext cx="191085" cy="170381"/>
            </a:xfrm>
            <a:custGeom>
              <a:avLst/>
              <a:gdLst/>
              <a:ahLst/>
              <a:cxnLst/>
              <a:rect l="l" t="t" r="r" b="b"/>
              <a:pathLst>
                <a:path w="6193" h="5522" extrusionOk="0">
                  <a:moveTo>
                    <a:pt x="4132" y="1"/>
                  </a:moveTo>
                  <a:cubicBezTo>
                    <a:pt x="3594" y="1"/>
                    <a:pt x="2999" y="91"/>
                    <a:pt x="2406" y="353"/>
                  </a:cubicBezTo>
                  <a:cubicBezTo>
                    <a:pt x="0" y="1425"/>
                    <a:pt x="739" y="4259"/>
                    <a:pt x="1048" y="5521"/>
                  </a:cubicBezTo>
                  <a:lnTo>
                    <a:pt x="3358" y="5521"/>
                  </a:lnTo>
                  <a:lnTo>
                    <a:pt x="3096" y="4735"/>
                  </a:lnTo>
                  <a:cubicBezTo>
                    <a:pt x="2477" y="3497"/>
                    <a:pt x="2691" y="449"/>
                    <a:pt x="6192" y="425"/>
                  </a:cubicBezTo>
                  <a:cubicBezTo>
                    <a:pt x="6192" y="425"/>
                    <a:pt x="5299" y="1"/>
                    <a:pt x="4132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3324671" y="2491597"/>
              <a:ext cx="176367" cy="55878"/>
            </a:xfrm>
            <a:custGeom>
              <a:avLst/>
              <a:gdLst/>
              <a:ahLst/>
              <a:cxnLst/>
              <a:rect l="l" t="t" r="r" b="b"/>
              <a:pathLst>
                <a:path w="5716" h="1811" extrusionOk="0">
                  <a:moveTo>
                    <a:pt x="1548" y="0"/>
                  </a:moveTo>
                  <a:cubicBezTo>
                    <a:pt x="1429" y="0"/>
                    <a:pt x="1358" y="0"/>
                    <a:pt x="1262" y="24"/>
                  </a:cubicBezTo>
                  <a:cubicBezTo>
                    <a:pt x="691" y="143"/>
                    <a:pt x="286" y="572"/>
                    <a:pt x="167" y="1120"/>
                  </a:cubicBezTo>
                  <a:lnTo>
                    <a:pt x="0" y="1810"/>
                  </a:lnTo>
                  <a:lnTo>
                    <a:pt x="5716" y="1810"/>
                  </a:lnTo>
                  <a:lnTo>
                    <a:pt x="5644" y="1120"/>
                  </a:lnTo>
                  <a:cubicBezTo>
                    <a:pt x="5525" y="572"/>
                    <a:pt x="5073" y="143"/>
                    <a:pt x="4525" y="24"/>
                  </a:cubicBezTo>
                  <a:cubicBezTo>
                    <a:pt x="4454" y="0"/>
                    <a:pt x="4335" y="0"/>
                    <a:pt x="4239" y="0"/>
                  </a:cubicBezTo>
                  <a:close/>
                </a:path>
              </a:pathLst>
            </a:custGeom>
            <a:solidFill>
              <a:srgbClr val="18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3324671" y="2491597"/>
              <a:ext cx="64672" cy="55878"/>
            </a:xfrm>
            <a:custGeom>
              <a:avLst/>
              <a:gdLst/>
              <a:ahLst/>
              <a:cxnLst/>
              <a:rect l="l" t="t" r="r" b="b"/>
              <a:pathLst>
                <a:path w="2096" h="1811" extrusionOk="0">
                  <a:moveTo>
                    <a:pt x="1548" y="0"/>
                  </a:moveTo>
                  <a:cubicBezTo>
                    <a:pt x="1429" y="0"/>
                    <a:pt x="1358" y="0"/>
                    <a:pt x="1262" y="24"/>
                  </a:cubicBezTo>
                  <a:cubicBezTo>
                    <a:pt x="691" y="143"/>
                    <a:pt x="286" y="572"/>
                    <a:pt x="167" y="1120"/>
                  </a:cubicBezTo>
                  <a:lnTo>
                    <a:pt x="0" y="1810"/>
                  </a:lnTo>
                  <a:lnTo>
                    <a:pt x="1167" y="1810"/>
                  </a:lnTo>
                  <a:lnTo>
                    <a:pt x="1262" y="1120"/>
                  </a:lnTo>
                  <a:cubicBezTo>
                    <a:pt x="1358" y="572"/>
                    <a:pt x="1596" y="143"/>
                    <a:pt x="1905" y="24"/>
                  </a:cubicBezTo>
                  <a:cubicBezTo>
                    <a:pt x="1977" y="0"/>
                    <a:pt x="2025" y="0"/>
                    <a:pt x="2096" y="0"/>
                  </a:cubicBezTo>
                  <a:close/>
                </a:path>
              </a:pathLst>
            </a:custGeom>
            <a:solidFill>
              <a:srgbClr val="63AA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3388603" y="2451177"/>
              <a:ext cx="49245" cy="64703"/>
            </a:xfrm>
            <a:custGeom>
              <a:avLst/>
              <a:gdLst/>
              <a:ahLst/>
              <a:cxnLst/>
              <a:rect l="l" t="t" r="r" b="b"/>
              <a:pathLst>
                <a:path w="1596" h="2097" extrusionOk="0">
                  <a:moveTo>
                    <a:pt x="0" y="1"/>
                  </a:moveTo>
                  <a:lnTo>
                    <a:pt x="0" y="1310"/>
                  </a:lnTo>
                  <a:cubicBezTo>
                    <a:pt x="0" y="1739"/>
                    <a:pt x="357" y="2096"/>
                    <a:pt x="786" y="2096"/>
                  </a:cubicBezTo>
                  <a:cubicBezTo>
                    <a:pt x="1239" y="2096"/>
                    <a:pt x="1596" y="1739"/>
                    <a:pt x="1596" y="131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4"/>
            <p:cNvSpPr/>
            <p:nvPr/>
          </p:nvSpPr>
          <p:spPr>
            <a:xfrm>
              <a:off x="3388603" y="2450437"/>
              <a:ext cx="33077" cy="64703"/>
            </a:xfrm>
            <a:custGeom>
              <a:avLst/>
              <a:gdLst/>
              <a:ahLst/>
              <a:cxnLst/>
              <a:rect l="l" t="t" r="r" b="b"/>
              <a:pathLst>
                <a:path w="1072" h="2097" extrusionOk="0">
                  <a:moveTo>
                    <a:pt x="0" y="1"/>
                  </a:moveTo>
                  <a:lnTo>
                    <a:pt x="0" y="1311"/>
                  </a:lnTo>
                  <a:cubicBezTo>
                    <a:pt x="0" y="1739"/>
                    <a:pt x="357" y="2096"/>
                    <a:pt x="786" y="2096"/>
                  </a:cubicBezTo>
                  <a:cubicBezTo>
                    <a:pt x="881" y="2096"/>
                    <a:pt x="977" y="2096"/>
                    <a:pt x="1072" y="2073"/>
                  </a:cubicBezTo>
                  <a:cubicBezTo>
                    <a:pt x="762" y="1977"/>
                    <a:pt x="524" y="1692"/>
                    <a:pt x="500" y="131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3279098" y="2365370"/>
              <a:ext cx="268253" cy="52052"/>
            </a:xfrm>
            <a:custGeom>
              <a:avLst/>
              <a:gdLst/>
              <a:ahLst/>
              <a:cxnLst/>
              <a:rect l="l" t="t" r="r" b="b"/>
              <a:pathLst>
                <a:path w="8694" h="1687" extrusionOk="0">
                  <a:moveTo>
                    <a:pt x="527" y="1"/>
                  </a:moveTo>
                  <a:cubicBezTo>
                    <a:pt x="309" y="1"/>
                    <a:pt x="90" y="129"/>
                    <a:pt x="25" y="400"/>
                  </a:cubicBezTo>
                  <a:cubicBezTo>
                    <a:pt x="1" y="495"/>
                    <a:pt x="1" y="543"/>
                    <a:pt x="1" y="638"/>
                  </a:cubicBezTo>
                  <a:cubicBezTo>
                    <a:pt x="1" y="1186"/>
                    <a:pt x="477" y="1686"/>
                    <a:pt x="1049" y="1686"/>
                  </a:cubicBezTo>
                  <a:lnTo>
                    <a:pt x="7645" y="1662"/>
                  </a:lnTo>
                  <a:cubicBezTo>
                    <a:pt x="8217" y="1662"/>
                    <a:pt x="8693" y="1186"/>
                    <a:pt x="8693" y="638"/>
                  </a:cubicBezTo>
                  <a:cubicBezTo>
                    <a:pt x="8693" y="543"/>
                    <a:pt x="8693" y="448"/>
                    <a:pt x="8669" y="400"/>
                  </a:cubicBezTo>
                  <a:cubicBezTo>
                    <a:pt x="8594" y="132"/>
                    <a:pt x="8379" y="9"/>
                    <a:pt x="8165" y="9"/>
                  </a:cubicBezTo>
                  <a:cubicBezTo>
                    <a:pt x="7904" y="9"/>
                    <a:pt x="7645" y="192"/>
                    <a:pt x="7645" y="519"/>
                  </a:cubicBezTo>
                  <a:lnTo>
                    <a:pt x="1049" y="519"/>
                  </a:lnTo>
                  <a:cubicBezTo>
                    <a:pt x="1049" y="182"/>
                    <a:pt x="788" y="1"/>
                    <a:pt x="527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3509832" y="2378452"/>
              <a:ext cx="28695" cy="18390"/>
            </a:xfrm>
            <a:custGeom>
              <a:avLst/>
              <a:gdLst/>
              <a:ahLst/>
              <a:cxnLst/>
              <a:rect l="l" t="t" r="r" b="b"/>
              <a:pathLst>
                <a:path w="930" h="596" extrusionOk="0">
                  <a:moveTo>
                    <a:pt x="641" y="1"/>
                  </a:moveTo>
                  <a:cubicBezTo>
                    <a:pt x="513" y="1"/>
                    <a:pt x="376" y="38"/>
                    <a:pt x="263" y="119"/>
                  </a:cubicBezTo>
                  <a:cubicBezTo>
                    <a:pt x="143" y="214"/>
                    <a:pt x="48" y="333"/>
                    <a:pt x="48" y="333"/>
                  </a:cubicBezTo>
                  <a:cubicBezTo>
                    <a:pt x="1" y="405"/>
                    <a:pt x="1" y="500"/>
                    <a:pt x="72" y="571"/>
                  </a:cubicBezTo>
                  <a:cubicBezTo>
                    <a:pt x="120" y="595"/>
                    <a:pt x="143" y="595"/>
                    <a:pt x="167" y="595"/>
                  </a:cubicBezTo>
                  <a:cubicBezTo>
                    <a:pt x="239" y="595"/>
                    <a:pt x="286" y="571"/>
                    <a:pt x="310" y="500"/>
                  </a:cubicBezTo>
                  <a:cubicBezTo>
                    <a:pt x="331" y="500"/>
                    <a:pt x="465" y="350"/>
                    <a:pt x="612" y="350"/>
                  </a:cubicBezTo>
                  <a:cubicBezTo>
                    <a:pt x="630" y="350"/>
                    <a:pt x="649" y="352"/>
                    <a:pt x="667" y="357"/>
                  </a:cubicBezTo>
                  <a:cubicBezTo>
                    <a:pt x="690" y="363"/>
                    <a:pt x="714" y="366"/>
                    <a:pt x="737" y="366"/>
                  </a:cubicBezTo>
                  <a:cubicBezTo>
                    <a:pt x="814" y="366"/>
                    <a:pt x="887" y="335"/>
                    <a:pt x="906" y="262"/>
                  </a:cubicBezTo>
                  <a:cubicBezTo>
                    <a:pt x="929" y="167"/>
                    <a:pt x="906" y="71"/>
                    <a:pt x="810" y="24"/>
                  </a:cubicBezTo>
                  <a:cubicBezTo>
                    <a:pt x="757" y="9"/>
                    <a:pt x="700" y="1"/>
                    <a:pt x="641" y="1"/>
                  </a:cubicBezTo>
                  <a:close/>
                </a:path>
              </a:pathLst>
            </a:custGeom>
            <a:solidFill>
              <a:srgbClr val="D6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3389312" y="2451177"/>
              <a:ext cx="48535" cy="37520"/>
            </a:xfrm>
            <a:custGeom>
              <a:avLst/>
              <a:gdLst/>
              <a:ahLst/>
              <a:cxnLst/>
              <a:rect l="l" t="t" r="r" b="b"/>
              <a:pathLst>
                <a:path w="1573" h="1216" extrusionOk="0">
                  <a:moveTo>
                    <a:pt x="1" y="1"/>
                  </a:moveTo>
                  <a:lnTo>
                    <a:pt x="1" y="1215"/>
                  </a:lnTo>
                  <a:lnTo>
                    <a:pt x="1573" y="121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4"/>
            <p:cNvSpPr/>
            <p:nvPr/>
          </p:nvSpPr>
          <p:spPr>
            <a:xfrm>
              <a:off x="3310694" y="2296871"/>
              <a:ext cx="204322" cy="179329"/>
            </a:xfrm>
            <a:custGeom>
              <a:avLst/>
              <a:gdLst/>
              <a:ahLst/>
              <a:cxnLst/>
              <a:rect l="l" t="t" r="r" b="b"/>
              <a:pathLst>
                <a:path w="6622" h="5812" extrusionOk="0">
                  <a:moveTo>
                    <a:pt x="4907" y="1"/>
                  </a:moveTo>
                  <a:cubicBezTo>
                    <a:pt x="4145" y="739"/>
                    <a:pt x="2906" y="1191"/>
                    <a:pt x="1596" y="1477"/>
                  </a:cubicBezTo>
                  <a:cubicBezTo>
                    <a:pt x="1049" y="1596"/>
                    <a:pt x="525" y="1691"/>
                    <a:pt x="1" y="1763"/>
                  </a:cubicBezTo>
                  <a:lnTo>
                    <a:pt x="1" y="3382"/>
                  </a:lnTo>
                  <a:cubicBezTo>
                    <a:pt x="1" y="4740"/>
                    <a:pt x="1096" y="5811"/>
                    <a:pt x="2430" y="5811"/>
                  </a:cubicBezTo>
                  <a:lnTo>
                    <a:pt x="4216" y="5811"/>
                  </a:lnTo>
                  <a:cubicBezTo>
                    <a:pt x="5550" y="5811"/>
                    <a:pt x="6621" y="4740"/>
                    <a:pt x="6621" y="3382"/>
                  </a:cubicBezTo>
                  <a:lnTo>
                    <a:pt x="6621" y="1691"/>
                  </a:lnTo>
                  <a:cubicBezTo>
                    <a:pt x="5335" y="1525"/>
                    <a:pt x="4907" y="1"/>
                    <a:pt x="4907" y="1"/>
                  </a:cubicBez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>
              <a:off x="3310694" y="2342444"/>
              <a:ext cx="123482" cy="133756"/>
            </a:xfrm>
            <a:custGeom>
              <a:avLst/>
              <a:gdLst/>
              <a:ahLst/>
              <a:cxnLst/>
              <a:rect l="l" t="t" r="r" b="b"/>
              <a:pathLst>
                <a:path w="4002" h="4335" extrusionOk="0">
                  <a:moveTo>
                    <a:pt x="1596" y="0"/>
                  </a:moveTo>
                  <a:cubicBezTo>
                    <a:pt x="1049" y="119"/>
                    <a:pt x="525" y="214"/>
                    <a:pt x="1" y="286"/>
                  </a:cubicBezTo>
                  <a:lnTo>
                    <a:pt x="1" y="1905"/>
                  </a:lnTo>
                  <a:cubicBezTo>
                    <a:pt x="1" y="3263"/>
                    <a:pt x="1096" y="4334"/>
                    <a:pt x="2430" y="4334"/>
                  </a:cubicBezTo>
                  <a:lnTo>
                    <a:pt x="4002" y="4334"/>
                  </a:lnTo>
                  <a:cubicBezTo>
                    <a:pt x="2692" y="4334"/>
                    <a:pt x="1620" y="3215"/>
                    <a:pt x="1596" y="1905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>
              <a:off x="3351854" y="2359322"/>
              <a:ext cx="18390" cy="30886"/>
            </a:xfrm>
            <a:custGeom>
              <a:avLst/>
              <a:gdLst/>
              <a:ahLst/>
              <a:cxnLst/>
              <a:rect l="l" t="t" r="r" b="b"/>
              <a:pathLst>
                <a:path w="596" h="1001" extrusionOk="0">
                  <a:moveTo>
                    <a:pt x="286" y="1"/>
                  </a:moveTo>
                  <a:cubicBezTo>
                    <a:pt x="120" y="1"/>
                    <a:pt x="0" y="239"/>
                    <a:pt x="0" y="501"/>
                  </a:cubicBezTo>
                  <a:cubicBezTo>
                    <a:pt x="0" y="763"/>
                    <a:pt x="143" y="1001"/>
                    <a:pt x="286" y="1001"/>
                  </a:cubicBezTo>
                  <a:cubicBezTo>
                    <a:pt x="429" y="1001"/>
                    <a:pt x="596" y="763"/>
                    <a:pt x="596" y="501"/>
                  </a:cubicBezTo>
                  <a:cubicBezTo>
                    <a:pt x="596" y="239"/>
                    <a:pt x="477" y="1"/>
                    <a:pt x="286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3456206" y="2359322"/>
              <a:ext cx="18390" cy="30886"/>
            </a:xfrm>
            <a:custGeom>
              <a:avLst/>
              <a:gdLst/>
              <a:ahLst/>
              <a:cxnLst/>
              <a:rect l="l" t="t" r="r" b="b"/>
              <a:pathLst>
                <a:path w="596" h="1001" extrusionOk="0">
                  <a:moveTo>
                    <a:pt x="310" y="1"/>
                  </a:moveTo>
                  <a:cubicBezTo>
                    <a:pt x="119" y="1"/>
                    <a:pt x="0" y="239"/>
                    <a:pt x="0" y="501"/>
                  </a:cubicBezTo>
                  <a:cubicBezTo>
                    <a:pt x="0" y="763"/>
                    <a:pt x="143" y="1001"/>
                    <a:pt x="310" y="1001"/>
                  </a:cubicBezTo>
                  <a:cubicBezTo>
                    <a:pt x="476" y="1001"/>
                    <a:pt x="595" y="763"/>
                    <a:pt x="595" y="501"/>
                  </a:cubicBezTo>
                  <a:cubicBezTo>
                    <a:pt x="595" y="239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3456916" y="2396811"/>
              <a:ext cx="33107" cy="20611"/>
            </a:xfrm>
            <a:custGeom>
              <a:avLst/>
              <a:gdLst/>
              <a:ahLst/>
              <a:cxnLst/>
              <a:rect l="l" t="t" r="r" b="b"/>
              <a:pathLst>
                <a:path w="1073" h="668" extrusionOk="0">
                  <a:moveTo>
                    <a:pt x="549" y="0"/>
                  </a:moveTo>
                  <a:cubicBezTo>
                    <a:pt x="239" y="0"/>
                    <a:pt x="1" y="143"/>
                    <a:pt x="1" y="334"/>
                  </a:cubicBezTo>
                  <a:cubicBezTo>
                    <a:pt x="1" y="500"/>
                    <a:pt x="239" y="667"/>
                    <a:pt x="549" y="667"/>
                  </a:cubicBezTo>
                  <a:cubicBezTo>
                    <a:pt x="834" y="667"/>
                    <a:pt x="1073" y="500"/>
                    <a:pt x="1073" y="334"/>
                  </a:cubicBezTo>
                  <a:cubicBezTo>
                    <a:pt x="1073" y="143"/>
                    <a:pt x="834" y="0"/>
                    <a:pt x="549" y="0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3336427" y="2396811"/>
              <a:ext cx="33077" cy="20611"/>
            </a:xfrm>
            <a:custGeom>
              <a:avLst/>
              <a:gdLst/>
              <a:ahLst/>
              <a:cxnLst/>
              <a:rect l="l" t="t" r="r" b="b"/>
              <a:pathLst>
                <a:path w="1072" h="668" extrusionOk="0">
                  <a:moveTo>
                    <a:pt x="548" y="0"/>
                  </a:moveTo>
                  <a:cubicBezTo>
                    <a:pt x="262" y="0"/>
                    <a:pt x="0" y="143"/>
                    <a:pt x="0" y="334"/>
                  </a:cubicBezTo>
                  <a:cubicBezTo>
                    <a:pt x="0" y="500"/>
                    <a:pt x="262" y="667"/>
                    <a:pt x="548" y="667"/>
                  </a:cubicBezTo>
                  <a:cubicBezTo>
                    <a:pt x="834" y="667"/>
                    <a:pt x="1072" y="500"/>
                    <a:pt x="1072" y="334"/>
                  </a:cubicBezTo>
                  <a:cubicBezTo>
                    <a:pt x="1072" y="143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4"/>
            <p:cNvSpPr/>
            <p:nvPr/>
          </p:nvSpPr>
          <p:spPr>
            <a:xfrm>
              <a:off x="3397396" y="2383574"/>
              <a:ext cx="31626" cy="11787"/>
            </a:xfrm>
            <a:custGeom>
              <a:avLst/>
              <a:gdLst/>
              <a:ahLst/>
              <a:cxnLst/>
              <a:rect l="l" t="t" r="r" b="b"/>
              <a:pathLst>
                <a:path w="1025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834" y="382"/>
                  </a:lnTo>
                  <a:cubicBezTo>
                    <a:pt x="930" y="382"/>
                    <a:pt x="1025" y="286"/>
                    <a:pt x="1025" y="191"/>
                  </a:cubicBezTo>
                  <a:cubicBezTo>
                    <a:pt x="1025" y="96"/>
                    <a:pt x="930" y="1"/>
                    <a:pt x="834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4"/>
            <p:cNvSpPr/>
            <p:nvPr/>
          </p:nvSpPr>
          <p:spPr>
            <a:xfrm>
              <a:off x="3393015" y="2407826"/>
              <a:ext cx="40420" cy="33817"/>
            </a:xfrm>
            <a:custGeom>
              <a:avLst/>
              <a:gdLst/>
              <a:ahLst/>
              <a:cxnLst/>
              <a:rect l="l" t="t" r="r" b="b"/>
              <a:pathLst>
                <a:path w="1310" h="1096" extrusionOk="0">
                  <a:moveTo>
                    <a:pt x="643" y="1"/>
                  </a:moveTo>
                  <a:cubicBezTo>
                    <a:pt x="286" y="1"/>
                    <a:pt x="0" y="96"/>
                    <a:pt x="0" y="453"/>
                  </a:cubicBezTo>
                  <a:cubicBezTo>
                    <a:pt x="0" y="810"/>
                    <a:pt x="286" y="1096"/>
                    <a:pt x="643" y="1096"/>
                  </a:cubicBezTo>
                  <a:cubicBezTo>
                    <a:pt x="1000" y="1096"/>
                    <a:pt x="1310" y="810"/>
                    <a:pt x="1310" y="453"/>
                  </a:cubicBezTo>
                  <a:cubicBezTo>
                    <a:pt x="1310" y="9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4"/>
            <p:cNvSpPr/>
            <p:nvPr/>
          </p:nvSpPr>
          <p:spPr>
            <a:xfrm>
              <a:off x="3226923" y="2314891"/>
              <a:ext cx="25764" cy="25363"/>
            </a:xfrm>
            <a:custGeom>
              <a:avLst/>
              <a:gdLst/>
              <a:ahLst/>
              <a:cxnLst/>
              <a:rect l="l" t="t" r="r" b="b"/>
              <a:pathLst>
                <a:path w="835" h="822" extrusionOk="0">
                  <a:moveTo>
                    <a:pt x="177" y="0"/>
                  </a:moveTo>
                  <a:cubicBezTo>
                    <a:pt x="132" y="0"/>
                    <a:pt x="84" y="12"/>
                    <a:pt x="49" y="36"/>
                  </a:cubicBezTo>
                  <a:cubicBezTo>
                    <a:pt x="1" y="107"/>
                    <a:pt x="1" y="226"/>
                    <a:pt x="49" y="274"/>
                  </a:cubicBezTo>
                  <a:lnTo>
                    <a:pt x="525" y="750"/>
                  </a:lnTo>
                  <a:cubicBezTo>
                    <a:pt x="549" y="774"/>
                    <a:pt x="620" y="822"/>
                    <a:pt x="644" y="822"/>
                  </a:cubicBezTo>
                  <a:cubicBezTo>
                    <a:pt x="715" y="822"/>
                    <a:pt x="739" y="822"/>
                    <a:pt x="763" y="750"/>
                  </a:cubicBezTo>
                  <a:cubicBezTo>
                    <a:pt x="834" y="703"/>
                    <a:pt x="834" y="583"/>
                    <a:pt x="763" y="512"/>
                  </a:cubicBezTo>
                  <a:lnTo>
                    <a:pt x="287" y="36"/>
                  </a:lnTo>
                  <a:cubicBezTo>
                    <a:pt x="263" y="12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DEA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>
              <a:off x="3251175" y="2304678"/>
              <a:ext cx="16939" cy="25301"/>
            </a:xfrm>
            <a:custGeom>
              <a:avLst/>
              <a:gdLst/>
              <a:ahLst/>
              <a:cxnLst/>
              <a:rect l="l" t="t" r="r" b="b"/>
              <a:pathLst>
                <a:path w="549" h="820" extrusionOk="0">
                  <a:moveTo>
                    <a:pt x="186" y="1"/>
                  </a:moveTo>
                  <a:cubicBezTo>
                    <a:pt x="165" y="1"/>
                    <a:pt x="142" y="4"/>
                    <a:pt x="120" y="10"/>
                  </a:cubicBezTo>
                  <a:cubicBezTo>
                    <a:pt x="48" y="33"/>
                    <a:pt x="1" y="129"/>
                    <a:pt x="48" y="224"/>
                  </a:cubicBezTo>
                  <a:lnTo>
                    <a:pt x="215" y="700"/>
                  </a:lnTo>
                  <a:cubicBezTo>
                    <a:pt x="215" y="795"/>
                    <a:pt x="310" y="819"/>
                    <a:pt x="358" y="819"/>
                  </a:cubicBezTo>
                  <a:cubicBezTo>
                    <a:pt x="406" y="819"/>
                    <a:pt x="406" y="819"/>
                    <a:pt x="430" y="795"/>
                  </a:cubicBezTo>
                  <a:cubicBezTo>
                    <a:pt x="525" y="748"/>
                    <a:pt x="549" y="676"/>
                    <a:pt x="525" y="581"/>
                  </a:cubicBezTo>
                  <a:lnTo>
                    <a:pt x="334" y="105"/>
                  </a:lnTo>
                  <a:cubicBezTo>
                    <a:pt x="316" y="32"/>
                    <a:pt x="256" y="1"/>
                    <a:pt x="186" y="1"/>
                  </a:cubicBezTo>
                  <a:close/>
                </a:path>
              </a:pathLst>
            </a:custGeom>
            <a:solidFill>
              <a:srgbClr val="DEA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4"/>
            <p:cNvSpPr/>
            <p:nvPr/>
          </p:nvSpPr>
          <p:spPr>
            <a:xfrm>
              <a:off x="3216648" y="2340686"/>
              <a:ext cx="25764" cy="14996"/>
            </a:xfrm>
            <a:custGeom>
              <a:avLst/>
              <a:gdLst/>
              <a:ahLst/>
              <a:cxnLst/>
              <a:rect l="l" t="t" r="r" b="b"/>
              <a:pathLst>
                <a:path w="835" h="486" extrusionOk="0">
                  <a:moveTo>
                    <a:pt x="172" y="1"/>
                  </a:moveTo>
                  <a:cubicBezTo>
                    <a:pt x="102" y="1"/>
                    <a:pt x="43" y="32"/>
                    <a:pt x="24" y="105"/>
                  </a:cubicBezTo>
                  <a:cubicBezTo>
                    <a:pt x="1" y="176"/>
                    <a:pt x="24" y="271"/>
                    <a:pt x="120" y="295"/>
                  </a:cubicBezTo>
                  <a:lnTo>
                    <a:pt x="596" y="486"/>
                  </a:lnTo>
                  <a:lnTo>
                    <a:pt x="644" y="486"/>
                  </a:lnTo>
                  <a:cubicBezTo>
                    <a:pt x="739" y="486"/>
                    <a:pt x="810" y="462"/>
                    <a:pt x="810" y="390"/>
                  </a:cubicBezTo>
                  <a:cubicBezTo>
                    <a:pt x="834" y="295"/>
                    <a:pt x="810" y="224"/>
                    <a:pt x="715" y="176"/>
                  </a:cubicBezTo>
                  <a:lnTo>
                    <a:pt x="239" y="9"/>
                  </a:lnTo>
                  <a:cubicBezTo>
                    <a:pt x="216" y="4"/>
                    <a:pt x="194" y="1"/>
                    <a:pt x="172" y="1"/>
                  </a:cubicBezTo>
                  <a:close/>
                </a:path>
              </a:pathLst>
            </a:custGeom>
            <a:solidFill>
              <a:srgbClr val="DEA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4"/>
            <p:cNvSpPr/>
            <p:nvPr/>
          </p:nvSpPr>
          <p:spPr>
            <a:xfrm>
              <a:off x="3262221" y="2359754"/>
              <a:ext cx="86733" cy="123050"/>
            </a:xfrm>
            <a:custGeom>
              <a:avLst/>
              <a:gdLst/>
              <a:ahLst/>
              <a:cxnLst/>
              <a:rect l="l" t="t" r="r" b="b"/>
              <a:pathLst>
                <a:path w="2811" h="3988" extrusionOk="0">
                  <a:moveTo>
                    <a:pt x="1526" y="0"/>
                  </a:moveTo>
                  <a:cubicBezTo>
                    <a:pt x="1493" y="0"/>
                    <a:pt x="1461" y="3"/>
                    <a:pt x="1429" y="11"/>
                  </a:cubicBezTo>
                  <a:lnTo>
                    <a:pt x="881" y="153"/>
                  </a:lnTo>
                  <a:lnTo>
                    <a:pt x="0" y="392"/>
                  </a:lnTo>
                  <a:lnTo>
                    <a:pt x="1048" y="3988"/>
                  </a:lnTo>
                  <a:lnTo>
                    <a:pt x="1905" y="3749"/>
                  </a:lnTo>
                  <a:lnTo>
                    <a:pt x="2477" y="3607"/>
                  </a:lnTo>
                  <a:cubicBezTo>
                    <a:pt x="2691" y="3559"/>
                    <a:pt x="2810" y="3321"/>
                    <a:pt x="2739" y="3106"/>
                  </a:cubicBezTo>
                  <a:lnTo>
                    <a:pt x="1929" y="273"/>
                  </a:lnTo>
                  <a:cubicBezTo>
                    <a:pt x="1889" y="110"/>
                    <a:pt x="1710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>
              <a:off x="3234297" y="2364166"/>
              <a:ext cx="97008" cy="125148"/>
            </a:xfrm>
            <a:custGeom>
              <a:avLst/>
              <a:gdLst/>
              <a:ahLst/>
              <a:cxnLst/>
              <a:rect l="l" t="t" r="r" b="b"/>
              <a:pathLst>
                <a:path w="3144" h="4056" extrusionOk="0">
                  <a:moveTo>
                    <a:pt x="1834" y="0"/>
                  </a:moveTo>
                  <a:cubicBezTo>
                    <a:pt x="1802" y="0"/>
                    <a:pt x="1770" y="3"/>
                    <a:pt x="1739" y="10"/>
                  </a:cubicBezTo>
                  <a:lnTo>
                    <a:pt x="310" y="439"/>
                  </a:lnTo>
                  <a:cubicBezTo>
                    <a:pt x="119" y="487"/>
                    <a:pt x="0" y="725"/>
                    <a:pt x="48" y="939"/>
                  </a:cubicBezTo>
                  <a:lnTo>
                    <a:pt x="857" y="3773"/>
                  </a:lnTo>
                  <a:cubicBezTo>
                    <a:pt x="896" y="3945"/>
                    <a:pt x="1057" y="4056"/>
                    <a:pt x="1230" y="4056"/>
                  </a:cubicBezTo>
                  <a:cubicBezTo>
                    <a:pt x="1272" y="4056"/>
                    <a:pt x="1315" y="4049"/>
                    <a:pt x="1358" y="4035"/>
                  </a:cubicBezTo>
                  <a:lnTo>
                    <a:pt x="2810" y="3630"/>
                  </a:lnTo>
                  <a:cubicBezTo>
                    <a:pt x="3025" y="3559"/>
                    <a:pt x="3144" y="3321"/>
                    <a:pt x="3048" y="3106"/>
                  </a:cubicBezTo>
                  <a:lnTo>
                    <a:pt x="2263" y="296"/>
                  </a:lnTo>
                  <a:cubicBezTo>
                    <a:pt x="2202" y="114"/>
                    <a:pt x="2020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>
              <a:off x="3271014" y="2451177"/>
              <a:ext cx="62512" cy="96298"/>
            </a:xfrm>
            <a:custGeom>
              <a:avLst/>
              <a:gdLst/>
              <a:ahLst/>
              <a:cxnLst/>
              <a:rect l="l" t="t" r="r" b="b"/>
              <a:pathLst>
                <a:path w="2026" h="3121" extrusionOk="0">
                  <a:moveTo>
                    <a:pt x="620" y="1"/>
                  </a:moveTo>
                  <a:lnTo>
                    <a:pt x="1" y="239"/>
                  </a:lnTo>
                  <a:lnTo>
                    <a:pt x="739" y="3120"/>
                  </a:lnTo>
                  <a:lnTo>
                    <a:pt x="2025" y="3120"/>
                  </a:lnTo>
                  <a:lnTo>
                    <a:pt x="1263" y="239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18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>
              <a:off x="3271014" y="2455590"/>
              <a:ext cx="37520" cy="91886"/>
            </a:xfrm>
            <a:custGeom>
              <a:avLst/>
              <a:gdLst/>
              <a:ahLst/>
              <a:cxnLst/>
              <a:rect l="l" t="t" r="r" b="b"/>
              <a:pathLst>
                <a:path w="1216" h="2978" extrusionOk="0">
                  <a:moveTo>
                    <a:pt x="358" y="0"/>
                  </a:moveTo>
                  <a:lnTo>
                    <a:pt x="1" y="96"/>
                  </a:lnTo>
                  <a:lnTo>
                    <a:pt x="739" y="2977"/>
                  </a:lnTo>
                  <a:lnTo>
                    <a:pt x="1215" y="2977"/>
                  </a:lnTo>
                  <a:lnTo>
                    <a:pt x="453" y="9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63AA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>
              <a:off x="3271014" y="2414429"/>
              <a:ext cx="39001" cy="44863"/>
            </a:xfrm>
            <a:custGeom>
              <a:avLst/>
              <a:gdLst/>
              <a:ahLst/>
              <a:cxnLst/>
              <a:rect l="l" t="t" r="r" b="b"/>
              <a:pathLst>
                <a:path w="1264" h="1454" extrusionOk="0">
                  <a:moveTo>
                    <a:pt x="549" y="1"/>
                  </a:moveTo>
                  <a:cubicBezTo>
                    <a:pt x="263" y="1"/>
                    <a:pt x="1" y="239"/>
                    <a:pt x="1" y="549"/>
                  </a:cubicBezTo>
                  <a:lnTo>
                    <a:pt x="1" y="1454"/>
                  </a:lnTo>
                  <a:lnTo>
                    <a:pt x="1263" y="1454"/>
                  </a:lnTo>
                  <a:lnTo>
                    <a:pt x="1263" y="549"/>
                  </a:lnTo>
                  <a:cubicBezTo>
                    <a:pt x="1263" y="239"/>
                    <a:pt x="1025" y="1"/>
                    <a:pt x="715" y="1"/>
                  </a:cubicBez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>
              <a:off x="3269564" y="2413719"/>
              <a:ext cx="27955" cy="44832"/>
            </a:xfrm>
            <a:custGeom>
              <a:avLst/>
              <a:gdLst/>
              <a:ahLst/>
              <a:cxnLst/>
              <a:rect l="l" t="t" r="r" b="b"/>
              <a:pathLst>
                <a:path w="906" h="1453" extrusionOk="0">
                  <a:moveTo>
                    <a:pt x="572" y="0"/>
                  </a:moveTo>
                  <a:cubicBezTo>
                    <a:pt x="238" y="0"/>
                    <a:pt x="0" y="262"/>
                    <a:pt x="0" y="548"/>
                  </a:cubicBezTo>
                  <a:lnTo>
                    <a:pt x="0" y="1453"/>
                  </a:lnTo>
                  <a:lnTo>
                    <a:pt x="477" y="1453"/>
                  </a:lnTo>
                  <a:lnTo>
                    <a:pt x="477" y="548"/>
                  </a:lnTo>
                  <a:cubicBezTo>
                    <a:pt x="477" y="310"/>
                    <a:pt x="667" y="71"/>
                    <a:pt x="905" y="24"/>
                  </a:cubicBezTo>
                  <a:cubicBezTo>
                    <a:pt x="881" y="24"/>
                    <a:pt x="810" y="24"/>
                    <a:pt x="715" y="0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54"/>
          <p:cNvGrpSpPr/>
          <p:nvPr/>
        </p:nvGrpSpPr>
        <p:grpSpPr>
          <a:xfrm>
            <a:off x="6222654" y="1290735"/>
            <a:ext cx="590042" cy="551792"/>
            <a:chOff x="6344666" y="3373896"/>
            <a:chExt cx="375536" cy="351192"/>
          </a:xfrm>
        </p:grpSpPr>
        <p:sp>
          <p:nvSpPr>
            <p:cNvPr id="2005" name="Google Shape;2005;p54"/>
            <p:cNvSpPr/>
            <p:nvPr/>
          </p:nvSpPr>
          <p:spPr>
            <a:xfrm>
              <a:off x="6344666" y="3520396"/>
              <a:ext cx="204322" cy="157916"/>
            </a:xfrm>
            <a:custGeom>
              <a:avLst/>
              <a:gdLst/>
              <a:ahLst/>
              <a:cxnLst/>
              <a:rect l="l" t="t" r="r" b="b"/>
              <a:pathLst>
                <a:path w="6622" h="5118" extrusionOk="0">
                  <a:moveTo>
                    <a:pt x="4665" y="0"/>
                  </a:moveTo>
                  <a:cubicBezTo>
                    <a:pt x="4053" y="0"/>
                    <a:pt x="3549" y="379"/>
                    <a:pt x="3549" y="379"/>
                  </a:cubicBezTo>
                  <a:cubicBezTo>
                    <a:pt x="3549" y="379"/>
                    <a:pt x="2097" y="402"/>
                    <a:pt x="1168" y="1474"/>
                  </a:cubicBezTo>
                  <a:cubicBezTo>
                    <a:pt x="1" y="2879"/>
                    <a:pt x="1311" y="4427"/>
                    <a:pt x="1882" y="5118"/>
                  </a:cubicBezTo>
                  <a:lnTo>
                    <a:pt x="6621" y="3689"/>
                  </a:lnTo>
                  <a:lnTo>
                    <a:pt x="6621" y="2784"/>
                  </a:lnTo>
                  <a:cubicBezTo>
                    <a:pt x="6248" y="521"/>
                    <a:pt x="5383" y="0"/>
                    <a:pt x="4665" y="0"/>
                  </a:cubicBezTo>
                  <a:close/>
                </a:path>
              </a:pathLst>
            </a:custGeom>
            <a:solidFill>
              <a:srgbClr val="DEA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4"/>
            <p:cNvSpPr/>
            <p:nvPr/>
          </p:nvSpPr>
          <p:spPr>
            <a:xfrm>
              <a:off x="6344666" y="3532059"/>
              <a:ext cx="109535" cy="163902"/>
            </a:xfrm>
            <a:custGeom>
              <a:avLst/>
              <a:gdLst/>
              <a:ahLst/>
              <a:cxnLst/>
              <a:rect l="l" t="t" r="r" b="b"/>
              <a:pathLst>
                <a:path w="3550" h="5312" extrusionOk="0">
                  <a:moveTo>
                    <a:pt x="3549" y="1"/>
                  </a:moveTo>
                  <a:cubicBezTo>
                    <a:pt x="3549" y="1"/>
                    <a:pt x="2096" y="24"/>
                    <a:pt x="1168" y="1096"/>
                  </a:cubicBezTo>
                  <a:cubicBezTo>
                    <a:pt x="1" y="2501"/>
                    <a:pt x="1311" y="4049"/>
                    <a:pt x="1882" y="4740"/>
                  </a:cubicBezTo>
                  <a:lnTo>
                    <a:pt x="2501" y="5311"/>
                  </a:lnTo>
                  <a:lnTo>
                    <a:pt x="2930" y="3644"/>
                  </a:lnTo>
                  <a:cubicBezTo>
                    <a:pt x="2144" y="3049"/>
                    <a:pt x="1382" y="1072"/>
                    <a:pt x="3549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4"/>
            <p:cNvSpPr/>
            <p:nvPr/>
          </p:nvSpPr>
          <p:spPr>
            <a:xfrm>
              <a:off x="6394713" y="3606049"/>
              <a:ext cx="174855" cy="102068"/>
            </a:xfrm>
            <a:custGeom>
              <a:avLst/>
              <a:gdLst/>
              <a:ahLst/>
              <a:cxnLst/>
              <a:rect l="l" t="t" r="r" b="b"/>
              <a:pathLst>
                <a:path w="5667" h="3308" extrusionOk="0">
                  <a:moveTo>
                    <a:pt x="5144" y="1"/>
                  </a:moveTo>
                  <a:cubicBezTo>
                    <a:pt x="4912" y="1"/>
                    <a:pt x="4689" y="242"/>
                    <a:pt x="4809" y="532"/>
                  </a:cubicBezTo>
                  <a:lnTo>
                    <a:pt x="713" y="2508"/>
                  </a:lnTo>
                  <a:cubicBezTo>
                    <a:pt x="643" y="2369"/>
                    <a:pt x="526" y="2309"/>
                    <a:pt x="408" y="2309"/>
                  </a:cubicBezTo>
                  <a:cubicBezTo>
                    <a:pt x="205" y="2309"/>
                    <a:pt x="1" y="2489"/>
                    <a:pt x="46" y="2746"/>
                  </a:cubicBezTo>
                  <a:cubicBezTo>
                    <a:pt x="93" y="2818"/>
                    <a:pt x="93" y="2842"/>
                    <a:pt x="117" y="2913"/>
                  </a:cubicBezTo>
                  <a:cubicBezTo>
                    <a:pt x="234" y="3162"/>
                    <a:pt x="478" y="3307"/>
                    <a:pt x="736" y="3307"/>
                  </a:cubicBezTo>
                  <a:cubicBezTo>
                    <a:pt x="848" y="3307"/>
                    <a:pt x="962" y="3280"/>
                    <a:pt x="1070" y="3223"/>
                  </a:cubicBezTo>
                  <a:lnTo>
                    <a:pt x="5166" y="1222"/>
                  </a:lnTo>
                  <a:cubicBezTo>
                    <a:pt x="5523" y="1056"/>
                    <a:pt x="5666" y="627"/>
                    <a:pt x="5499" y="294"/>
                  </a:cubicBezTo>
                  <a:cubicBezTo>
                    <a:pt x="5476" y="222"/>
                    <a:pt x="5452" y="174"/>
                    <a:pt x="5404" y="127"/>
                  </a:cubicBezTo>
                  <a:cubicBezTo>
                    <a:pt x="5330" y="39"/>
                    <a:pt x="5236" y="1"/>
                    <a:pt x="5144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4"/>
            <p:cNvSpPr/>
            <p:nvPr/>
          </p:nvSpPr>
          <p:spPr>
            <a:xfrm>
              <a:off x="6406407" y="3584235"/>
              <a:ext cx="155077" cy="140853"/>
            </a:xfrm>
            <a:custGeom>
              <a:avLst/>
              <a:gdLst/>
              <a:ahLst/>
              <a:cxnLst/>
              <a:rect l="l" t="t" r="r" b="b"/>
              <a:pathLst>
                <a:path w="5026" h="4565" extrusionOk="0">
                  <a:moveTo>
                    <a:pt x="2501" y="0"/>
                  </a:moveTo>
                  <a:cubicBezTo>
                    <a:pt x="2263" y="691"/>
                    <a:pt x="1620" y="1382"/>
                    <a:pt x="905" y="1953"/>
                  </a:cubicBezTo>
                  <a:cubicBezTo>
                    <a:pt x="596" y="2191"/>
                    <a:pt x="310" y="2382"/>
                    <a:pt x="0" y="2596"/>
                  </a:cubicBezTo>
                  <a:lnTo>
                    <a:pt x="500" y="3620"/>
                  </a:lnTo>
                  <a:cubicBezTo>
                    <a:pt x="805" y="4213"/>
                    <a:pt x="1386" y="4564"/>
                    <a:pt x="1997" y="4564"/>
                  </a:cubicBezTo>
                  <a:cubicBezTo>
                    <a:pt x="2245" y="4564"/>
                    <a:pt x="2498" y="4506"/>
                    <a:pt x="2739" y="4382"/>
                  </a:cubicBezTo>
                  <a:lnTo>
                    <a:pt x="3834" y="3858"/>
                  </a:lnTo>
                  <a:cubicBezTo>
                    <a:pt x="4668" y="3430"/>
                    <a:pt x="5025" y="2453"/>
                    <a:pt x="4620" y="1620"/>
                  </a:cubicBezTo>
                  <a:lnTo>
                    <a:pt x="4120" y="572"/>
                  </a:lnTo>
                  <a:cubicBezTo>
                    <a:pt x="4002" y="609"/>
                    <a:pt x="3884" y="625"/>
                    <a:pt x="3771" y="625"/>
                  </a:cubicBezTo>
                  <a:cubicBezTo>
                    <a:pt x="3085" y="625"/>
                    <a:pt x="2521" y="41"/>
                    <a:pt x="2501" y="0"/>
                  </a:cubicBez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4"/>
            <p:cNvSpPr/>
            <p:nvPr/>
          </p:nvSpPr>
          <p:spPr>
            <a:xfrm>
              <a:off x="6406407" y="3644494"/>
              <a:ext cx="116107" cy="80593"/>
            </a:xfrm>
            <a:custGeom>
              <a:avLst/>
              <a:gdLst/>
              <a:ahLst/>
              <a:cxnLst/>
              <a:rect l="l" t="t" r="r" b="b"/>
              <a:pathLst>
                <a:path w="3763" h="2612" extrusionOk="0">
                  <a:moveTo>
                    <a:pt x="3763" y="1953"/>
                  </a:moveTo>
                  <a:lnTo>
                    <a:pt x="3643" y="2009"/>
                  </a:lnTo>
                  <a:lnTo>
                    <a:pt x="3643" y="2009"/>
                  </a:lnTo>
                  <a:cubicBezTo>
                    <a:pt x="3683" y="1992"/>
                    <a:pt x="3723" y="1973"/>
                    <a:pt x="3763" y="1953"/>
                  </a:cubicBezTo>
                  <a:close/>
                  <a:moveTo>
                    <a:pt x="905" y="0"/>
                  </a:moveTo>
                  <a:cubicBezTo>
                    <a:pt x="596" y="238"/>
                    <a:pt x="310" y="429"/>
                    <a:pt x="0" y="643"/>
                  </a:cubicBezTo>
                  <a:lnTo>
                    <a:pt x="500" y="1667"/>
                  </a:lnTo>
                  <a:cubicBezTo>
                    <a:pt x="805" y="2260"/>
                    <a:pt x="1386" y="2611"/>
                    <a:pt x="1997" y="2611"/>
                  </a:cubicBezTo>
                  <a:cubicBezTo>
                    <a:pt x="2245" y="2611"/>
                    <a:pt x="2498" y="2553"/>
                    <a:pt x="2739" y="2429"/>
                  </a:cubicBezTo>
                  <a:lnTo>
                    <a:pt x="3643" y="2009"/>
                  </a:lnTo>
                  <a:lnTo>
                    <a:pt x="3643" y="2009"/>
                  </a:lnTo>
                  <a:cubicBezTo>
                    <a:pt x="3438" y="2094"/>
                    <a:pt x="3223" y="2135"/>
                    <a:pt x="3012" y="2135"/>
                  </a:cubicBezTo>
                  <a:cubicBezTo>
                    <a:pt x="2389" y="2135"/>
                    <a:pt x="1788" y="1783"/>
                    <a:pt x="1501" y="119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4"/>
            <p:cNvSpPr/>
            <p:nvPr/>
          </p:nvSpPr>
          <p:spPr>
            <a:xfrm>
              <a:off x="6443124" y="3651468"/>
              <a:ext cx="16939" cy="20241"/>
            </a:xfrm>
            <a:custGeom>
              <a:avLst/>
              <a:gdLst/>
              <a:ahLst/>
              <a:cxnLst/>
              <a:rect l="l" t="t" r="r" b="b"/>
              <a:pathLst>
                <a:path w="549" h="656" extrusionOk="0">
                  <a:moveTo>
                    <a:pt x="183" y="0"/>
                  </a:moveTo>
                  <a:cubicBezTo>
                    <a:pt x="162" y="0"/>
                    <a:pt x="140" y="4"/>
                    <a:pt x="120" y="12"/>
                  </a:cubicBezTo>
                  <a:cubicBezTo>
                    <a:pt x="1" y="60"/>
                    <a:pt x="1" y="250"/>
                    <a:pt x="96" y="417"/>
                  </a:cubicBezTo>
                  <a:cubicBezTo>
                    <a:pt x="120" y="512"/>
                    <a:pt x="192" y="560"/>
                    <a:pt x="263" y="631"/>
                  </a:cubicBezTo>
                  <a:cubicBezTo>
                    <a:pt x="311" y="655"/>
                    <a:pt x="358" y="655"/>
                    <a:pt x="382" y="655"/>
                  </a:cubicBezTo>
                  <a:lnTo>
                    <a:pt x="453" y="655"/>
                  </a:lnTo>
                  <a:cubicBezTo>
                    <a:pt x="501" y="631"/>
                    <a:pt x="549" y="560"/>
                    <a:pt x="549" y="512"/>
                  </a:cubicBezTo>
                  <a:cubicBezTo>
                    <a:pt x="549" y="417"/>
                    <a:pt x="549" y="322"/>
                    <a:pt x="477" y="250"/>
                  </a:cubicBezTo>
                  <a:cubicBezTo>
                    <a:pt x="398" y="93"/>
                    <a:pt x="287" y="0"/>
                    <a:pt x="183" y="0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4"/>
            <p:cNvSpPr/>
            <p:nvPr/>
          </p:nvSpPr>
          <p:spPr>
            <a:xfrm>
              <a:off x="6508537" y="3619193"/>
              <a:ext cx="16199" cy="20179"/>
            </a:xfrm>
            <a:custGeom>
              <a:avLst/>
              <a:gdLst/>
              <a:ahLst/>
              <a:cxnLst/>
              <a:rect l="l" t="t" r="r" b="b"/>
              <a:pathLst>
                <a:path w="525" h="654" extrusionOk="0">
                  <a:moveTo>
                    <a:pt x="166" y="1"/>
                  </a:moveTo>
                  <a:cubicBezTo>
                    <a:pt x="150" y="1"/>
                    <a:pt x="134" y="3"/>
                    <a:pt x="120" y="10"/>
                  </a:cubicBezTo>
                  <a:cubicBezTo>
                    <a:pt x="0" y="58"/>
                    <a:pt x="0" y="249"/>
                    <a:pt x="96" y="415"/>
                  </a:cubicBezTo>
                  <a:cubicBezTo>
                    <a:pt x="120" y="511"/>
                    <a:pt x="167" y="558"/>
                    <a:pt x="262" y="630"/>
                  </a:cubicBezTo>
                  <a:cubicBezTo>
                    <a:pt x="286" y="653"/>
                    <a:pt x="358" y="653"/>
                    <a:pt x="382" y="653"/>
                  </a:cubicBezTo>
                  <a:lnTo>
                    <a:pt x="453" y="653"/>
                  </a:lnTo>
                  <a:cubicBezTo>
                    <a:pt x="501" y="630"/>
                    <a:pt x="524" y="558"/>
                    <a:pt x="524" y="511"/>
                  </a:cubicBezTo>
                  <a:cubicBezTo>
                    <a:pt x="524" y="415"/>
                    <a:pt x="501" y="344"/>
                    <a:pt x="477" y="249"/>
                  </a:cubicBezTo>
                  <a:cubicBezTo>
                    <a:pt x="453" y="153"/>
                    <a:pt x="382" y="106"/>
                    <a:pt x="286" y="34"/>
                  </a:cubicBezTo>
                  <a:cubicBezTo>
                    <a:pt x="253" y="17"/>
                    <a:pt x="207" y="1"/>
                    <a:pt x="166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4"/>
            <p:cNvSpPr/>
            <p:nvPr/>
          </p:nvSpPr>
          <p:spPr>
            <a:xfrm>
              <a:off x="6482804" y="3661557"/>
              <a:ext cx="33848" cy="24838"/>
            </a:xfrm>
            <a:custGeom>
              <a:avLst/>
              <a:gdLst/>
              <a:ahLst/>
              <a:cxnLst/>
              <a:rect l="l" t="t" r="r" b="b"/>
              <a:pathLst>
                <a:path w="1097" h="805" extrusionOk="0">
                  <a:moveTo>
                    <a:pt x="633" y="0"/>
                  </a:moveTo>
                  <a:cubicBezTo>
                    <a:pt x="541" y="0"/>
                    <a:pt x="448" y="21"/>
                    <a:pt x="358" y="66"/>
                  </a:cubicBezTo>
                  <a:cubicBezTo>
                    <a:pt x="120" y="185"/>
                    <a:pt x="1" y="423"/>
                    <a:pt x="1" y="662"/>
                  </a:cubicBezTo>
                  <a:cubicBezTo>
                    <a:pt x="1" y="757"/>
                    <a:pt x="49" y="805"/>
                    <a:pt x="144" y="805"/>
                  </a:cubicBezTo>
                  <a:cubicBezTo>
                    <a:pt x="239" y="781"/>
                    <a:pt x="287" y="709"/>
                    <a:pt x="287" y="590"/>
                  </a:cubicBezTo>
                  <a:cubicBezTo>
                    <a:pt x="287" y="471"/>
                    <a:pt x="358" y="352"/>
                    <a:pt x="477" y="304"/>
                  </a:cubicBezTo>
                  <a:cubicBezTo>
                    <a:pt x="521" y="296"/>
                    <a:pt x="568" y="290"/>
                    <a:pt x="614" y="290"/>
                  </a:cubicBezTo>
                  <a:cubicBezTo>
                    <a:pt x="695" y="290"/>
                    <a:pt x="774" y="307"/>
                    <a:pt x="834" y="352"/>
                  </a:cubicBezTo>
                  <a:cubicBezTo>
                    <a:pt x="858" y="388"/>
                    <a:pt x="894" y="406"/>
                    <a:pt x="933" y="406"/>
                  </a:cubicBezTo>
                  <a:cubicBezTo>
                    <a:pt x="971" y="406"/>
                    <a:pt x="1013" y="388"/>
                    <a:pt x="1049" y="352"/>
                  </a:cubicBezTo>
                  <a:cubicBezTo>
                    <a:pt x="1096" y="304"/>
                    <a:pt x="1096" y="209"/>
                    <a:pt x="1049" y="162"/>
                  </a:cubicBezTo>
                  <a:cubicBezTo>
                    <a:pt x="930" y="58"/>
                    <a:pt x="784" y="0"/>
                    <a:pt x="633" y="0"/>
                  </a:cubicBezTo>
                  <a:close/>
                </a:path>
              </a:pathLst>
            </a:custGeom>
            <a:solidFill>
              <a:srgbClr val="C85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4"/>
            <p:cNvSpPr/>
            <p:nvPr/>
          </p:nvSpPr>
          <p:spPr>
            <a:xfrm>
              <a:off x="6522483" y="3636719"/>
              <a:ext cx="25023" cy="16970"/>
            </a:xfrm>
            <a:custGeom>
              <a:avLst/>
              <a:gdLst/>
              <a:ahLst/>
              <a:cxnLst/>
              <a:rect l="l" t="t" r="r" b="b"/>
              <a:pathLst>
                <a:path w="811" h="550" extrusionOk="0">
                  <a:moveTo>
                    <a:pt x="545" y="1"/>
                  </a:moveTo>
                  <a:cubicBezTo>
                    <a:pt x="470" y="1"/>
                    <a:pt x="381" y="20"/>
                    <a:pt x="287" y="62"/>
                  </a:cubicBezTo>
                  <a:cubicBezTo>
                    <a:pt x="96" y="157"/>
                    <a:pt x="1" y="324"/>
                    <a:pt x="49" y="443"/>
                  </a:cubicBezTo>
                  <a:cubicBezTo>
                    <a:pt x="90" y="512"/>
                    <a:pt x="172" y="549"/>
                    <a:pt x="271" y="549"/>
                  </a:cubicBezTo>
                  <a:cubicBezTo>
                    <a:pt x="342" y="549"/>
                    <a:pt x="422" y="530"/>
                    <a:pt x="501" y="490"/>
                  </a:cubicBezTo>
                  <a:cubicBezTo>
                    <a:pt x="692" y="395"/>
                    <a:pt x="811" y="204"/>
                    <a:pt x="739" y="85"/>
                  </a:cubicBezTo>
                  <a:cubicBezTo>
                    <a:pt x="712" y="32"/>
                    <a:pt x="641" y="1"/>
                    <a:pt x="545" y="1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4"/>
            <p:cNvSpPr/>
            <p:nvPr/>
          </p:nvSpPr>
          <p:spPr>
            <a:xfrm>
              <a:off x="6447537" y="3673529"/>
              <a:ext cx="25023" cy="16878"/>
            </a:xfrm>
            <a:custGeom>
              <a:avLst/>
              <a:gdLst/>
              <a:ahLst/>
              <a:cxnLst/>
              <a:rect l="l" t="t" r="r" b="b"/>
              <a:pathLst>
                <a:path w="811" h="547" extrusionOk="0">
                  <a:moveTo>
                    <a:pt x="524" y="1"/>
                  </a:moveTo>
                  <a:cubicBezTo>
                    <a:pt x="450" y="1"/>
                    <a:pt x="366" y="20"/>
                    <a:pt x="287" y="59"/>
                  </a:cubicBezTo>
                  <a:cubicBezTo>
                    <a:pt x="96" y="155"/>
                    <a:pt x="1" y="321"/>
                    <a:pt x="49" y="440"/>
                  </a:cubicBezTo>
                  <a:cubicBezTo>
                    <a:pt x="76" y="510"/>
                    <a:pt x="161" y="547"/>
                    <a:pt x="264" y="547"/>
                  </a:cubicBezTo>
                  <a:cubicBezTo>
                    <a:pt x="338" y="547"/>
                    <a:pt x="421" y="528"/>
                    <a:pt x="501" y="488"/>
                  </a:cubicBezTo>
                  <a:cubicBezTo>
                    <a:pt x="692" y="393"/>
                    <a:pt x="811" y="226"/>
                    <a:pt x="739" y="107"/>
                  </a:cubicBezTo>
                  <a:cubicBezTo>
                    <a:pt x="711" y="38"/>
                    <a:pt x="627" y="1"/>
                    <a:pt x="524" y="1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4"/>
            <p:cNvSpPr/>
            <p:nvPr/>
          </p:nvSpPr>
          <p:spPr>
            <a:xfrm>
              <a:off x="6476941" y="3646407"/>
              <a:ext cx="24283" cy="17217"/>
            </a:xfrm>
            <a:custGeom>
              <a:avLst/>
              <a:gdLst/>
              <a:ahLst/>
              <a:cxnLst/>
              <a:rect l="l" t="t" r="r" b="b"/>
              <a:pathLst>
                <a:path w="787" h="558" extrusionOk="0">
                  <a:moveTo>
                    <a:pt x="578" y="1"/>
                  </a:moveTo>
                  <a:cubicBezTo>
                    <a:pt x="559" y="1"/>
                    <a:pt x="541" y="4"/>
                    <a:pt x="524" y="10"/>
                  </a:cubicBezTo>
                  <a:lnTo>
                    <a:pt x="120" y="224"/>
                  </a:lnTo>
                  <a:cubicBezTo>
                    <a:pt x="48" y="272"/>
                    <a:pt x="0" y="367"/>
                    <a:pt x="48" y="462"/>
                  </a:cubicBezTo>
                  <a:cubicBezTo>
                    <a:pt x="72" y="510"/>
                    <a:pt x="120" y="557"/>
                    <a:pt x="191" y="557"/>
                  </a:cubicBezTo>
                  <a:cubicBezTo>
                    <a:pt x="207" y="557"/>
                    <a:pt x="223" y="547"/>
                    <a:pt x="246" y="547"/>
                  </a:cubicBezTo>
                  <a:cubicBezTo>
                    <a:pt x="257" y="547"/>
                    <a:pt x="270" y="549"/>
                    <a:pt x="286" y="557"/>
                  </a:cubicBezTo>
                  <a:lnTo>
                    <a:pt x="667" y="343"/>
                  </a:lnTo>
                  <a:cubicBezTo>
                    <a:pt x="739" y="295"/>
                    <a:pt x="786" y="200"/>
                    <a:pt x="739" y="105"/>
                  </a:cubicBezTo>
                  <a:cubicBezTo>
                    <a:pt x="702" y="32"/>
                    <a:pt x="638" y="1"/>
                    <a:pt x="578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4"/>
            <p:cNvSpPr/>
            <p:nvPr/>
          </p:nvSpPr>
          <p:spPr>
            <a:xfrm>
              <a:off x="6543465" y="3460815"/>
              <a:ext cx="176737" cy="99322"/>
            </a:xfrm>
            <a:custGeom>
              <a:avLst/>
              <a:gdLst/>
              <a:ahLst/>
              <a:cxnLst/>
              <a:rect l="l" t="t" r="r" b="b"/>
              <a:pathLst>
                <a:path w="5728" h="3219" extrusionOk="0">
                  <a:moveTo>
                    <a:pt x="5201" y="1"/>
                  </a:moveTo>
                  <a:cubicBezTo>
                    <a:pt x="4975" y="1"/>
                    <a:pt x="4753" y="233"/>
                    <a:pt x="4870" y="500"/>
                  </a:cubicBezTo>
                  <a:lnTo>
                    <a:pt x="702" y="2429"/>
                  </a:lnTo>
                  <a:cubicBezTo>
                    <a:pt x="638" y="2281"/>
                    <a:pt x="513" y="2216"/>
                    <a:pt x="389" y="2216"/>
                  </a:cubicBezTo>
                  <a:cubicBezTo>
                    <a:pt x="193" y="2216"/>
                    <a:pt x="1" y="2380"/>
                    <a:pt x="59" y="2643"/>
                  </a:cubicBezTo>
                  <a:cubicBezTo>
                    <a:pt x="83" y="2691"/>
                    <a:pt x="83" y="2738"/>
                    <a:pt x="107" y="2786"/>
                  </a:cubicBezTo>
                  <a:cubicBezTo>
                    <a:pt x="246" y="3046"/>
                    <a:pt x="499" y="3218"/>
                    <a:pt x="764" y="3218"/>
                  </a:cubicBezTo>
                  <a:cubicBezTo>
                    <a:pt x="863" y="3218"/>
                    <a:pt x="963" y="3195"/>
                    <a:pt x="1059" y="3143"/>
                  </a:cubicBezTo>
                  <a:lnTo>
                    <a:pt x="5203" y="1238"/>
                  </a:lnTo>
                  <a:cubicBezTo>
                    <a:pt x="5560" y="1071"/>
                    <a:pt x="5727" y="642"/>
                    <a:pt x="5560" y="285"/>
                  </a:cubicBezTo>
                  <a:cubicBezTo>
                    <a:pt x="5537" y="238"/>
                    <a:pt x="5513" y="166"/>
                    <a:pt x="5465" y="142"/>
                  </a:cubicBezTo>
                  <a:cubicBezTo>
                    <a:pt x="5394" y="43"/>
                    <a:pt x="5297" y="1"/>
                    <a:pt x="5201" y="1"/>
                  </a:cubicBezTo>
                  <a:close/>
                </a:path>
              </a:pathLst>
            </a:custGeom>
            <a:solidFill>
              <a:srgbClr val="AB7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4"/>
            <p:cNvSpPr/>
            <p:nvPr/>
          </p:nvSpPr>
          <p:spPr>
            <a:xfrm>
              <a:off x="6537201" y="3413761"/>
              <a:ext cx="174176" cy="164642"/>
            </a:xfrm>
            <a:custGeom>
              <a:avLst/>
              <a:gdLst/>
              <a:ahLst/>
              <a:cxnLst/>
              <a:rect l="l" t="t" r="r" b="b"/>
              <a:pathLst>
                <a:path w="5645" h="5336" extrusionOk="0">
                  <a:moveTo>
                    <a:pt x="4120" y="0"/>
                  </a:moveTo>
                  <a:lnTo>
                    <a:pt x="0" y="1906"/>
                  </a:lnTo>
                  <a:lnTo>
                    <a:pt x="1120" y="4382"/>
                  </a:lnTo>
                  <a:cubicBezTo>
                    <a:pt x="1394" y="4982"/>
                    <a:pt x="1989" y="5335"/>
                    <a:pt x="2611" y="5335"/>
                  </a:cubicBezTo>
                  <a:cubicBezTo>
                    <a:pt x="2854" y="5335"/>
                    <a:pt x="3101" y="5282"/>
                    <a:pt x="3334" y="5168"/>
                  </a:cubicBezTo>
                  <a:lnTo>
                    <a:pt x="4454" y="4668"/>
                  </a:lnTo>
                  <a:cubicBezTo>
                    <a:pt x="5287" y="4287"/>
                    <a:pt x="5644" y="3311"/>
                    <a:pt x="5263" y="2477"/>
                  </a:cubicBezTo>
                  <a:lnTo>
                    <a:pt x="4120" y="0"/>
                  </a:lnTo>
                  <a:close/>
                </a:path>
              </a:pathLst>
            </a:custGeom>
            <a:solidFill>
              <a:srgbClr val="BC8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4"/>
            <p:cNvSpPr/>
            <p:nvPr/>
          </p:nvSpPr>
          <p:spPr>
            <a:xfrm>
              <a:off x="6537942" y="3458593"/>
              <a:ext cx="132275" cy="119810"/>
            </a:xfrm>
            <a:custGeom>
              <a:avLst/>
              <a:gdLst/>
              <a:ahLst/>
              <a:cxnLst/>
              <a:rect l="l" t="t" r="r" b="b"/>
              <a:pathLst>
                <a:path w="4287" h="3883" extrusionOk="0">
                  <a:moveTo>
                    <a:pt x="4287" y="3286"/>
                  </a:moveTo>
                  <a:lnTo>
                    <a:pt x="4269" y="3295"/>
                  </a:lnTo>
                  <a:lnTo>
                    <a:pt x="4269" y="3295"/>
                  </a:lnTo>
                  <a:cubicBezTo>
                    <a:pt x="4275" y="3292"/>
                    <a:pt x="4281" y="3289"/>
                    <a:pt x="4287" y="3286"/>
                  </a:cubicBezTo>
                  <a:close/>
                  <a:moveTo>
                    <a:pt x="953" y="0"/>
                  </a:moveTo>
                  <a:lnTo>
                    <a:pt x="0" y="453"/>
                  </a:lnTo>
                  <a:lnTo>
                    <a:pt x="1119" y="2929"/>
                  </a:lnTo>
                  <a:cubicBezTo>
                    <a:pt x="1411" y="3529"/>
                    <a:pt x="1998" y="3882"/>
                    <a:pt x="2615" y="3882"/>
                  </a:cubicBezTo>
                  <a:cubicBezTo>
                    <a:pt x="2855" y="3882"/>
                    <a:pt x="3100" y="3829"/>
                    <a:pt x="3334" y="3715"/>
                  </a:cubicBezTo>
                  <a:lnTo>
                    <a:pt x="4269" y="3295"/>
                  </a:lnTo>
                  <a:lnTo>
                    <a:pt x="4269" y="3295"/>
                  </a:lnTo>
                  <a:cubicBezTo>
                    <a:pt x="4048" y="3392"/>
                    <a:pt x="3814" y="3439"/>
                    <a:pt x="3584" y="3439"/>
                  </a:cubicBezTo>
                  <a:cubicBezTo>
                    <a:pt x="2947" y="3439"/>
                    <a:pt x="2332" y="3084"/>
                    <a:pt x="2072" y="2477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AB7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4"/>
            <p:cNvSpPr/>
            <p:nvPr/>
          </p:nvSpPr>
          <p:spPr>
            <a:xfrm>
              <a:off x="6588637" y="3506634"/>
              <a:ext cx="15458" cy="21043"/>
            </a:xfrm>
            <a:custGeom>
              <a:avLst/>
              <a:gdLst/>
              <a:ahLst/>
              <a:cxnLst/>
              <a:rect l="l" t="t" r="r" b="b"/>
              <a:pathLst>
                <a:path w="501" h="682" extrusionOk="0">
                  <a:moveTo>
                    <a:pt x="143" y="1"/>
                  </a:moveTo>
                  <a:cubicBezTo>
                    <a:pt x="121" y="1"/>
                    <a:pt x="98" y="6"/>
                    <a:pt x="72" y="15"/>
                  </a:cubicBezTo>
                  <a:cubicBezTo>
                    <a:pt x="24" y="62"/>
                    <a:pt x="0" y="110"/>
                    <a:pt x="0" y="182"/>
                  </a:cubicBezTo>
                  <a:cubicBezTo>
                    <a:pt x="0" y="253"/>
                    <a:pt x="0" y="348"/>
                    <a:pt x="48" y="443"/>
                  </a:cubicBezTo>
                  <a:cubicBezTo>
                    <a:pt x="72" y="539"/>
                    <a:pt x="143" y="586"/>
                    <a:pt x="191" y="634"/>
                  </a:cubicBezTo>
                  <a:cubicBezTo>
                    <a:pt x="238" y="682"/>
                    <a:pt x="286" y="682"/>
                    <a:pt x="310" y="682"/>
                  </a:cubicBezTo>
                  <a:lnTo>
                    <a:pt x="381" y="682"/>
                  </a:lnTo>
                  <a:cubicBezTo>
                    <a:pt x="500" y="610"/>
                    <a:pt x="500" y="443"/>
                    <a:pt x="429" y="253"/>
                  </a:cubicBezTo>
                  <a:cubicBezTo>
                    <a:pt x="381" y="182"/>
                    <a:pt x="310" y="110"/>
                    <a:pt x="262" y="62"/>
                  </a:cubicBezTo>
                  <a:cubicBezTo>
                    <a:pt x="217" y="17"/>
                    <a:pt x="181" y="1"/>
                    <a:pt x="143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4"/>
            <p:cNvSpPr/>
            <p:nvPr/>
          </p:nvSpPr>
          <p:spPr>
            <a:xfrm>
              <a:off x="6652568" y="3476582"/>
              <a:ext cx="17649" cy="20241"/>
            </a:xfrm>
            <a:custGeom>
              <a:avLst/>
              <a:gdLst/>
              <a:ahLst/>
              <a:cxnLst/>
              <a:rect l="l" t="t" r="r" b="b"/>
              <a:pathLst>
                <a:path w="572" h="656" extrusionOk="0">
                  <a:moveTo>
                    <a:pt x="182" y="0"/>
                  </a:moveTo>
                  <a:cubicBezTo>
                    <a:pt x="161" y="0"/>
                    <a:pt x="140" y="4"/>
                    <a:pt x="119" y="12"/>
                  </a:cubicBezTo>
                  <a:cubicBezTo>
                    <a:pt x="0" y="60"/>
                    <a:pt x="0" y="251"/>
                    <a:pt x="72" y="417"/>
                  </a:cubicBezTo>
                  <a:cubicBezTo>
                    <a:pt x="119" y="584"/>
                    <a:pt x="238" y="655"/>
                    <a:pt x="357" y="655"/>
                  </a:cubicBezTo>
                  <a:lnTo>
                    <a:pt x="429" y="655"/>
                  </a:lnTo>
                  <a:cubicBezTo>
                    <a:pt x="572" y="608"/>
                    <a:pt x="572" y="441"/>
                    <a:pt x="476" y="251"/>
                  </a:cubicBezTo>
                  <a:cubicBezTo>
                    <a:pt x="397" y="93"/>
                    <a:pt x="286" y="0"/>
                    <a:pt x="182" y="0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4"/>
            <p:cNvSpPr/>
            <p:nvPr/>
          </p:nvSpPr>
          <p:spPr>
            <a:xfrm>
              <a:off x="6626094" y="3519501"/>
              <a:ext cx="33107" cy="22864"/>
            </a:xfrm>
            <a:custGeom>
              <a:avLst/>
              <a:gdLst/>
              <a:ahLst/>
              <a:cxnLst/>
              <a:rect l="l" t="t" r="r" b="b"/>
              <a:pathLst>
                <a:path w="1073" h="741" extrusionOk="0">
                  <a:moveTo>
                    <a:pt x="597" y="1"/>
                  </a:moveTo>
                  <a:cubicBezTo>
                    <a:pt x="516" y="1"/>
                    <a:pt x="434" y="17"/>
                    <a:pt x="358" y="50"/>
                  </a:cubicBezTo>
                  <a:cubicBezTo>
                    <a:pt x="120" y="146"/>
                    <a:pt x="1" y="384"/>
                    <a:pt x="1" y="622"/>
                  </a:cubicBezTo>
                  <a:cubicBezTo>
                    <a:pt x="1" y="669"/>
                    <a:pt x="96" y="741"/>
                    <a:pt x="144" y="741"/>
                  </a:cubicBezTo>
                  <a:cubicBezTo>
                    <a:pt x="215" y="741"/>
                    <a:pt x="263" y="669"/>
                    <a:pt x="239" y="622"/>
                  </a:cubicBezTo>
                  <a:cubicBezTo>
                    <a:pt x="239" y="479"/>
                    <a:pt x="334" y="360"/>
                    <a:pt x="453" y="288"/>
                  </a:cubicBezTo>
                  <a:cubicBezTo>
                    <a:pt x="493" y="273"/>
                    <a:pt x="535" y="265"/>
                    <a:pt x="578" y="265"/>
                  </a:cubicBezTo>
                  <a:cubicBezTo>
                    <a:pt x="662" y="265"/>
                    <a:pt x="747" y="296"/>
                    <a:pt x="810" y="360"/>
                  </a:cubicBezTo>
                  <a:cubicBezTo>
                    <a:pt x="834" y="384"/>
                    <a:pt x="870" y="396"/>
                    <a:pt x="906" y="396"/>
                  </a:cubicBezTo>
                  <a:cubicBezTo>
                    <a:pt x="941" y="396"/>
                    <a:pt x="977" y="384"/>
                    <a:pt x="1001" y="360"/>
                  </a:cubicBezTo>
                  <a:cubicBezTo>
                    <a:pt x="1072" y="288"/>
                    <a:pt x="1072" y="193"/>
                    <a:pt x="1001" y="146"/>
                  </a:cubicBezTo>
                  <a:cubicBezTo>
                    <a:pt x="893" y="53"/>
                    <a:pt x="746" y="1"/>
                    <a:pt x="597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4"/>
            <p:cNvSpPr/>
            <p:nvPr/>
          </p:nvSpPr>
          <p:spPr>
            <a:xfrm>
              <a:off x="6662843" y="3496298"/>
              <a:ext cx="25023" cy="16446"/>
            </a:xfrm>
            <a:custGeom>
              <a:avLst/>
              <a:gdLst/>
              <a:ahLst/>
              <a:cxnLst/>
              <a:rect l="l" t="t" r="r" b="b"/>
              <a:pathLst>
                <a:path w="811" h="533" extrusionOk="0">
                  <a:moveTo>
                    <a:pt x="524" y="0"/>
                  </a:moveTo>
                  <a:cubicBezTo>
                    <a:pt x="456" y="0"/>
                    <a:pt x="382" y="13"/>
                    <a:pt x="310" y="40"/>
                  </a:cubicBezTo>
                  <a:cubicBezTo>
                    <a:pt x="120" y="135"/>
                    <a:pt x="1" y="302"/>
                    <a:pt x="72" y="421"/>
                  </a:cubicBezTo>
                  <a:cubicBezTo>
                    <a:pt x="102" y="496"/>
                    <a:pt x="187" y="533"/>
                    <a:pt x="294" y="533"/>
                  </a:cubicBezTo>
                  <a:cubicBezTo>
                    <a:pt x="358" y="533"/>
                    <a:pt x="429" y="519"/>
                    <a:pt x="501" y="493"/>
                  </a:cubicBezTo>
                  <a:cubicBezTo>
                    <a:pt x="715" y="397"/>
                    <a:pt x="810" y="231"/>
                    <a:pt x="763" y="112"/>
                  </a:cubicBezTo>
                  <a:cubicBezTo>
                    <a:pt x="733" y="37"/>
                    <a:pt x="638" y="0"/>
                    <a:pt x="524" y="0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4"/>
            <p:cNvSpPr/>
            <p:nvPr/>
          </p:nvSpPr>
          <p:spPr>
            <a:xfrm>
              <a:off x="6587896" y="3530979"/>
              <a:ext cx="25023" cy="16878"/>
            </a:xfrm>
            <a:custGeom>
              <a:avLst/>
              <a:gdLst/>
              <a:ahLst/>
              <a:cxnLst/>
              <a:rect l="l" t="t" r="r" b="b"/>
              <a:pathLst>
                <a:path w="811" h="547" extrusionOk="0">
                  <a:moveTo>
                    <a:pt x="540" y="1"/>
                  </a:moveTo>
                  <a:cubicBezTo>
                    <a:pt x="469" y="1"/>
                    <a:pt x="390" y="20"/>
                    <a:pt x="310" y="59"/>
                  </a:cubicBezTo>
                  <a:cubicBezTo>
                    <a:pt x="96" y="155"/>
                    <a:pt x="0" y="321"/>
                    <a:pt x="48" y="440"/>
                  </a:cubicBezTo>
                  <a:cubicBezTo>
                    <a:pt x="76" y="510"/>
                    <a:pt x="160" y="547"/>
                    <a:pt x="263" y="547"/>
                  </a:cubicBezTo>
                  <a:cubicBezTo>
                    <a:pt x="337" y="547"/>
                    <a:pt x="421" y="528"/>
                    <a:pt x="501" y="488"/>
                  </a:cubicBezTo>
                  <a:cubicBezTo>
                    <a:pt x="691" y="393"/>
                    <a:pt x="810" y="226"/>
                    <a:pt x="763" y="107"/>
                  </a:cubicBezTo>
                  <a:cubicBezTo>
                    <a:pt x="721" y="38"/>
                    <a:pt x="639" y="1"/>
                    <a:pt x="540" y="1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4"/>
            <p:cNvSpPr/>
            <p:nvPr/>
          </p:nvSpPr>
          <p:spPr>
            <a:xfrm>
              <a:off x="6622423" y="3504258"/>
              <a:ext cx="22092" cy="13885"/>
            </a:xfrm>
            <a:custGeom>
              <a:avLst/>
              <a:gdLst/>
              <a:ahLst/>
              <a:cxnLst/>
              <a:rect l="l" t="t" r="r" b="b"/>
              <a:pathLst>
                <a:path w="716" h="450" extrusionOk="0">
                  <a:moveTo>
                    <a:pt x="563" y="1"/>
                  </a:moveTo>
                  <a:cubicBezTo>
                    <a:pt x="543" y="1"/>
                    <a:pt x="522" y="6"/>
                    <a:pt x="501" y="20"/>
                  </a:cubicBezTo>
                  <a:lnTo>
                    <a:pt x="96" y="187"/>
                  </a:lnTo>
                  <a:cubicBezTo>
                    <a:pt x="25" y="211"/>
                    <a:pt x="1" y="306"/>
                    <a:pt x="25" y="378"/>
                  </a:cubicBezTo>
                  <a:cubicBezTo>
                    <a:pt x="48" y="425"/>
                    <a:pt x="72" y="449"/>
                    <a:pt x="144" y="449"/>
                  </a:cubicBezTo>
                  <a:cubicBezTo>
                    <a:pt x="144" y="449"/>
                    <a:pt x="167" y="449"/>
                    <a:pt x="215" y="425"/>
                  </a:cubicBezTo>
                  <a:lnTo>
                    <a:pt x="620" y="259"/>
                  </a:lnTo>
                  <a:cubicBezTo>
                    <a:pt x="691" y="211"/>
                    <a:pt x="715" y="116"/>
                    <a:pt x="691" y="68"/>
                  </a:cubicBezTo>
                  <a:cubicBezTo>
                    <a:pt x="658" y="34"/>
                    <a:pt x="612" y="1"/>
                    <a:pt x="563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4"/>
            <p:cNvSpPr/>
            <p:nvPr/>
          </p:nvSpPr>
          <p:spPr>
            <a:xfrm>
              <a:off x="6518812" y="3373896"/>
              <a:ext cx="163902" cy="139094"/>
            </a:xfrm>
            <a:custGeom>
              <a:avLst/>
              <a:gdLst/>
              <a:ahLst/>
              <a:cxnLst/>
              <a:rect l="l" t="t" r="r" b="b"/>
              <a:pathLst>
                <a:path w="5312" h="4508" extrusionOk="0">
                  <a:moveTo>
                    <a:pt x="3887" y="0"/>
                  </a:moveTo>
                  <a:cubicBezTo>
                    <a:pt x="3805" y="0"/>
                    <a:pt x="3721" y="24"/>
                    <a:pt x="3645" y="78"/>
                  </a:cubicBezTo>
                  <a:lnTo>
                    <a:pt x="358" y="1578"/>
                  </a:lnTo>
                  <a:cubicBezTo>
                    <a:pt x="120" y="1697"/>
                    <a:pt x="1" y="1983"/>
                    <a:pt x="120" y="2221"/>
                  </a:cubicBezTo>
                  <a:lnTo>
                    <a:pt x="1144" y="4507"/>
                  </a:lnTo>
                  <a:cubicBezTo>
                    <a:pt x="1311" y="4412"/>
                    <a:pt x="1430" y="4293"/>
                    <a:pt x="1477" y="4150"/>
                  </a:cubicBezTo>
                  <a:cubicBezTo>
                    <a:pt x="1501" y="4007"/>
                    <a:pt x="1501" y="3817"/>
                    <a:pt x="1454" y="3674"/>
                  </a:cubicBezTo>
                  <a:lnTo>
                    <a:pt x="1263" y="3293"/>
                  </a:lnTo>
                  <a:lnTo>
                    <a:pt x="4311" y="1888"/>
                  </a:lnTo>
                  <a:lnTo>
                    <a:pt x="4478" y="2269"/>
                  </a:lnTo>
                  <a:cubicBezTo>
                    <a:pt x="4601" y="2496"/>
                    <a:pt x="4839" y="2634"/>
                    <a:pt x="5070" y="2634"/>
                  </a:cubicBezTo>
                  <a:cubicBezTo>
                    <a:pt x="5154" y="2634"/>
                    <a:pt x="5236" y="2616"/>
                    <a:pt x="5312" y="2578"/>
                  </a:cubicBezTo>
                  <a:lnTo>
                    <a:pt x="4287" y="268"/>
                  </a:lnTo>
                  <a:cubicBezTo>
                    <a:pt x="4223" y="107"/>
                    <a:pt x="4060" y="0"/>
                    <a:pt x="3887" y="0"/>
                  </a:cubicBezTo>
                  <a:close/>
                </a:path>
              </a:pathLst>
            </a:custGeom>
            <a:solidFill>
              <a:srgbClr val="289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4"/>
            <p:cNvSpPr/>
            <p:nvPr/>
          </p:nvSpPr>
          <p:spPr>
            <a:xfrm>
              <a:off x="6519552" y="3407867"/>
              <a:ext cx="52207" cy="102901"/>
            </a:xfrm>
            <a:custGeom>
              <a:avLst/>
              <a:gdLst/>
              <a:ahLst/>
              <a:cxnLst/>
              <a:rect l="l" t="t" r="r" b="b"/>
              <a:pathLst>
                <a:path w="1692" h="3335" extrusionOk="0">
                  <a:moveTo>
                    <a:pt x="1310" y="1"/>
                  </a:moveTo>
                  <a:lnTo>
                    <a:pt x="358" y="430"/>
                  </a:lnTo>
                  <a:cubicBezTo>
                    <a:pt x="120" y="549"/>
                    <a:pt x="1" y="811"/>
                    <a:pt x="120" y="1049"/>
                  </a:cubicBezTo>
                  <a:lnTo>
                    <a:pt x="1168" y="3335"/>
                  </a:lnTo>
                  <a:cubicBezTo>
                    <a:pt x="1310" y="3263"/>
                    <a:pt x="1430" y="3144"/>
                    <a:pt x="1477" y="2978"/>
                  </a:cubicBezTo>
                  <a:cubicBezTo>
                    <a:pt x="1525" y="2835"/>
                    <a:pt x="1525" y="2668"/>
                    <a:pt x="1453" y="2501"/>
                  </a:cubicBezTo>
                  <a:lnTo>
                    <a:pt x="1287" y="2120"/>
                  </a:lnTo>
                  <a:lnTo>
                    <a:pt x="1692" y="1954"/>
                  </a:lnTo>
                  <a:lnTo>
                    <a:pt x="1072" y="644"/>
                  </a:lnTo>
                  <a:cubicBezTo>
                    <a:pt x="977" y="406"/>
                    <a:pt x="1072" y="120"/>
                    <a:pt x="1310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6579812" y="3495311"/>
              <a:ext cx="27214" cy="9596"/>
            </a:xfrm>
            <a:custGeom>
              <a:avLst/>
              <a:gdLst/>
              <a:ahLst/>
              <a:cxnLst/>
              <a:rect l="l" t="t" r="r" b="b"/>
              <a:pathLst>
                <a:path w="882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715" y="310"/>
                  </a:lnTo>
                  <a:cubicBezTo>
                    <a:pt x="810" y="310"/>
                    <a:pt x="882" y="239"/>
                    <a:pt x="882" y="144"/>
                  </a:cubicBezTo>
                  <a:cubicBezTo>
                    <a:pt x="882" y="72"/>
                    <a:pt x="810" y="1"/>
                    <a:pt x="715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4"/>
            <p:cNvSpPr/>
            <p:nvPr/>
          </p:nvSpPr>
          <p:spPr>
            <a:xfrm>
              <a:off x="6640072" y="3463283"/>
              <a:ext cx="19130" cy="21784"/>
            </a:xfrm>
            <a:custGeom>
              <a:avLst/>
              <a:gdLst/>
              <a:ahLst/>
              <a:cxnLst/>
              <a:rect l="l" t="t" r="r" b="b"/>
              <a:pathLst>
                <a:path w="620" h="706" extrusionOk="0">
                  <a:moveTo>
                    <a:pt x="499" y="1"/>
                  </a:moveTo>
                  <a:cubicBezTo>
                    <a:pt x="461" y="1"/>
                    <a:pt x="412" y="17"/>
                    <a:pt x="381" y="62"/>
                  </a:cubicBezTo>
                  <a:lnTo>
                    <a:pt x="24" y="491"/>
                  </a:lnTo>
                  <a:cubicBezTo>
                    <a:pt x="0" y="539"/>
                    <a:pt x="0" y="634"/>
                    <a:pt x="48" y="682"/>
                  </a:cubicBezTo>
                  <a:cubicBezTo>
                    <a:pt x="72" y="705"/>
                    <a:pt x="119" y="705"/>
                    <a:pt x="143" y="705"/>
                  </a:cubicBezTo>
                  <a:cubicBezTo>
                    <a:pt x="167" y="705"/>
                    <a:pt x="238" y="705"/>
                    <a:pt x="238" y="658"/>
                  </a:cubicBezTo>
                  <a:lnTo>
                    <a:pt x="596" y="205"/>
                  </a:lnTo>
                  <a:cubicBezTo>
                    <a:pt x="619" y="181"/>
                    <a:pt x="619" y="86"/>
                    <a:pt x="548" y="15"/>
                  </a:cubicBezTo>
                  <a:cubicBezTo>
                    <a:pt x="539" y="6"/>
                    <a:pt x="521" y="1"/>
                    <a:pt x="499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4"/>
            <p:cNvSpPr/>
            <p:nvPr/>
          </p:nvSpPr>
          <p:spPr>
            <a:xfrm>
              <a:off x="6422575" y="3375254"/>
              <a:ext cx="129344" cy="122001"/>
            </a:xfrm>
            <a:custGeom>
              <a:avLst/>
              <a:gdLst/>
              <a:ahLst/>
              <a:cxnLst/>
              <a:rect l="l" t="t" r="r" b="b"/>
              <a:pathLst>
                <a:path w="4192" h="3954" extrusionOk="0">
                  <a:moveTo>
                    <a:pt x="1900" y="1"/>
                  </a:moveTo>
                  <a:cubicBezTo>
                    <a:pt x="1432" y="1"/>
                    <a:pt x="962" y="18"/>
                    <a:pt x="476" y="58"/>
                  </a:cubicBezTo>
                  <a:cubicBezTo>
                    <a:pt x="286" y="58"/>
                    <a:pt x="119" y="201"/>
                    <a:pt x="95" y="415"/>
                  </a:cubicBezTo>
                  <a:cubicBezTo>
                    <a:pt x="0" y="1177"/>
                    <a:pt x="0" y="1963"/>
                    <a:pt x="95" y="2725"/>
                  </a:cubicBezTo>
                  <a:cubicBezTo>
                    <a:pt x="95" y="2773"/>
                    <a:pt x="95" y="2820"/>
                    <a:pt x="119" y="2844"/>
                  </a:cubicBezTo>
                  <a:cubicBezTo>
                    <a:pt x="191" y="2963"/>
                    <a:pt x="334" y="3082"/>
                    <a:pt x="500" y="3082"/>
                  </a:cubicBezTo>
                  <a:cubicBezTo>
                    <a:pt x="1096" y="3130"/>
                    <a:pt x="1643" y="3154"/>
                    <a:pt x="2215" y="3154"/>
                  </a:cubicBezTo>
                  <a:cubicBezTo>
                    <a:pt x="2310" y="3154"/>
                    <a:pt x="2382" y="3177"/>
                    <a:pt x="2429" y="3249"/>
                  </a:cubicBezTo>
                  <a:cubicBezTo>
                    <a:pt x="2596" y="3511"/>
                    <a:pt x="2906" y="3749"/>
                    <a:pt x="3144" y="3916"/>
                  </a:cubicBezTo>
                  <a:cubicBezTo>
                    <a:pt x="3177" y="3942"/>
                    <a:pt x="3214" y="3954"/>
                    <a:pt x="3250" y="3954"/>
                  </a:cubicBezTo>
                  <a:cubicBezTo>
                    <a:pt x="3343" y="3954"/>
                    <a:pt x="3429" y="3876"/>
                    <a:pt x="3429" y="3773"/>
                  </a:cubicBezTo>
                  <a:lnTo>
                    <a:pt x="3429" y="3296"/>
                  </a:lnTo>
                  <a:cubicBezTo>
                    <a:pt x="3429" y="3177"/>
                    <a:pt x="3525" y="3058"/>
                    <a:pt x="3644" y="3058"/>
                  </a:cubicBezTo>
                  <a:lnTo>
                    <a:pt x="3715" y="3058"/>
                  </a:lnTo>
                  <a:cubicBezTo>
                    <a:pt x="3906" y="3058"/>
                    <a:pt x="4072" y="2915"/>
                    <a:pt x="4096" y="2701"/>
                  </a:cubicBezTo>
                  <a:cubicBezTo>
                    <a:pt x="4192" y="1939"/>
                    <a:pt x="4192" y="1153"/>
                    <a:pt x="4096" y="415"/>
                  </a:cubicBezTo>
                  <a:cubicBezTo>
                    <a:pt x="4072" y="224"/>
                    <a:pt x="3906" y="58"/>
                    <a:pt x="3691" y="58"/>
                  </a:cubicBezTo>
                  <a:cubicBezTo>
                    <a:pt x="3453" y="58"/>
                    <a:pt x="3263" y="34"/>
                    <a:pt x="3048" y="34"/>
                  </a:cubicBezTo>
                  <a:cubicBezTo>
                    <a:pt x="2663" y="12"/>
                    <a:pt x="2283" y="1"/>
                    <a:pt x="1900" y="1"/>
                  </a:cubicBezTo>
                  <a:close/>
                </a:path>
              </a:pathLst>
            </a:custGeom>
            <a:solidFill>
              <a:srgbClr val="C85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4"/>
            <p:cNvSpPr/>
            <p:nvPr/>
          </p:nvSpPr>
          <p:spPr>
            <a:xfrm>
              <a:off x="6581293" y="3594818"/>
              <a:ext cx="128604" cy="122155"/>
            </a:xfrm>
            <a:custGeom>
              <a:avLst/>
              <a:gdLst/>
              <a:ahLst/>
              <a:cxnLst/>
              <a:rect l="l" t="t" r="r" b="b"/>
              <a:pathLst>
                <a:path w="4168" h="3959" extrusionOk="0">
                  <a:moveTo>
                    <a:pt x="2055" y="0"/>
                  </a:moveTo>
                  <a:cubicBezTo>
                    <a:pt x="1744" y="0"/>
                    <a:pt x="1433" y="6"/>
                    <a:pt x="1119" y="15"/>
                  </a:cubicBezTo>
                  <a:cubicBezTo>
                    <a:pt x="905" y="15"/>
                    <a:pt x="715" y="62"/>
                    <a:pt x="476" y="62"/>
                  </a:cubicBezTo>
                  <a:cubicBezTo>
                    <a:pt x="262" y="62"/>
                    <a:pt x="119" y="229"/>
                    <a:pt x="72" y="419"/>
                  </a:cubicBezTo>
                  <a:cubicBezTo>
                    <a:pt x="0" y="1158"/>
                    <a:pt x="0" y="1920"/>
                    <a:pt x="72" y="2706"/>
                  </a:cubicBezTo>
                  <a:cubicBezTo>
                    <a:pt x="119" y="2920"/>
                    <a:pt x="262" y="3063"/>
                    <a:pt x="476" y="3063"/>
                  </a:cubicBezTo>
                  <a:lnTo>
                    <a:pt x="524" y="3063"/>
                  </a:lnTo>
                  <a:cubicBezTo>
                    <a:pt x="643" y="3063"/>
                    <a:pt x="738" y="3182"/>
                    <a:pt x="738" y="3301"/>
                  </a:cubicBezTo>
                  <a:lnTo>
                    <a:pt x="738" y="3777"/>
                  </a:lnTo>
                  <a:cubicBezTo>
                    <a:pt x="738" y="3880"/>
                    <a:pt x="825" y="3958"/>
                    <a:pt x="918" y="3958"/>
                  </a:cubicBezTo>
                  <a:cubicBezTo>
                    <a:pt x="954" y="3958"/>
                    <a:pt x="991" y="3947"/>
                    <a:pt x="1024" y="3920"/>
                  </a:cubicBezTo>
                  <a:cubicBezTo>
                    <a:pt x="1262" y="3753"/>
                    <a:pt x="1572" y="3515"/>
                    <a:pt x="1739" y="3229"/>
                  </a:cubicBezTo>
                  <a:cubicBezTo>
                    <a:pt x="1786" y="3182"/>
                    <a:pt x="1858" y="3158"/>
                    <a:pt x="1953" y="3158"/>
                  </a:cubicBezTo>
                  <a:cubicBezTo>
                    <a:pt x="2524" y="3158"/>
                    <a:pt x="3096" y="3110"/>
                    <a:pt x="3691" y="3087"/>
                  </a:cubicBezTo>
                  <a:cubicBezTo>
                    <a:pt x="3834" y="3087"/>
                    <a:pt x="3977" y="2968"/>
                    <a:pt x="4049" y="2848"/>
                  </a:cubicBezTo>
                  <a:cubicBezTo>
                    <a:pt x="4072" y="2825"/>
                    <a:pt x="4072" y="2753"/>
                    <a:pt x="4072" y="2729"/>
                  </a:cubicBezTo>
                  <a:cubicBezTo>
                    <a:pt x="4168" y="1967"/>
                    <a:pt x="4168" y="1181"/>
                    <a:pt x="4072" y="419"/>
                  </a:cubicBezTo>
                  <a:cubicBezTo>
                    <a:pt x="4049" y="205"/>
                    <a:pt x="3882" y="62"/>
                    <a:pt x="3691" y="62"/>
                  </a:cubicBezTo>
                  <a:cubicBezTo>
                    <a:pt x="3133" y="17"/>
                    <a:pt x="2593" y="0"/>
                    <a:pt x="2055" y="0"/>
                  </a:cubicBezTo>
                  <a:close/>
                </a:path>
              </a:pathLst>
            </a:custGeom>
            <a:solidFill>
              <a:srgbClr val="289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4"/>
            <p:cNvSpPr/>
            <p:nvPr/>
          </p:nvSpPr>
          <p:spPr>
            <a:xfrm>
              <a:off x="6458583" y="3389509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82"/>
                  </a:lnTo>
                  <a:cubicBezTo>
                    <a:pt x="0" y="1477"/>
                    <a:pt x="95" y="1548"/>
                    <a:pt x="191" y="1548"/>
                  </a:cubicBezTo>
                  <a:cubicBezTo>
                    <a:pt x="286" y="1548"/>
                    <a:pt x="357" y="1501"/>
                    <a:pt x="357" y="1382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4"/>
            <p:cNvSpPr/>
            <p:nvPr/>
          </p:nvSpPr>
          <p:spPr>
            <a:xfrm>
              <a:off x="6458583" y="3447547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86" y="358"/>
                    <a:pt x="357" y="263"/>
                    <a:pt x="357" y="191"/>
                  </a:cubicBez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6482094" y="3389509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1382"/>
                  </a:lnTo>
                  <a:cubicBezTo>
                    <a:pt x="0" y="1477"/>
                    <a:pt x="72" y="1548"/>
                    <a:pt x="167" y="1548"/>
                  </a:cubicBezTo>
                  <a:cubicBezTo>
                    <a:pt x="286" y="1548"/>
                    <a:pt x="357" y="1501"/>
                    <a:pt x="357" y="1382"/>
                  </a:cubicBezTo>
                  <a:lnTo>
                    <a:pt x="357" y="191"/>
                  </a:lnTo>
                  <a:cubicBezTo>
                    <a:pt x="357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6482094" y="3447547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86" y="358"/>
                    <a:pt x="357" y="263"/>
                    <a:pt x="357" y="191"/>
                  </a:cubicBezTo>
                  <a:cubicBezTo>
                    <a:pt x="357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4"/>
            <p:cNvSpPr/>
            <p:nvPr/>
          </p:nvSpPr>
          <p:spPr>
            <a:xfrm>
              <a:off x="6505606" y="3389509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82"/>
                  </a:lnTo>
                  <a:cubicBezTo>
                    <a:pt x="0" y="1477"/>
                    <a:pt x="95" y="1548"/>
                    <a:pt x="191" y="1548"/>
                  </a:cubicBezTo>
                  <a:cubicBezTo>
                    <a:pt x="262" y="1548"/>
                    <a:pt x="357" y="1501"/>
                    <a:pt x="357" y="1382"/>
                  </a:cubicBezTo>
                  <a:lnTo>
                    <a:pt x="357" y="191"/>
                  </a:lnTo>
                  <a:cubicBezTo>
                    <a:pt x="357" y="96"/>
                    <a:pt x="262" y="1"/>
                    <a:pt x="191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4"/>
            <p:cNvSpPr/>
            <p:nvPr/>
          </p:nvSpPr>
          <p:spPr>
            <a:xfrm>
              <a:off x="6505606" y="3447547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91"/>
                  </a:cubicBezTo>
                  <a:cubicBezTo>
                    <a:pt x="357" y="96"/>
                    <a:pt x="262" y="1"/>
                    <a:pt x="191" y="1"/>
                  </a:cubicBezTo>
                  <a:close/>
                </a:path>
              </a:pathLst>
            </a:custGeom>
            <a:solidFill>
              <a:srgbClr val="E6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4"/>
            <p:cNvSpPr/>
            <p:nvPr/>
          </p:nvSpPr>
          <p:spPr>
            <a:xfrm>
              <a:off x="6616560" y="3608487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358"/>
                  </a:lnTo>
                  <a:cubicBezTo>
                    <a:pt x="0" y="1453"/>
                    <a:pt x="95" y="1548"/>
                    <a:pt x="191" y="1548"/>
                  </a:cubicBezTo>
                  <a:cubicBezTo>
                    <a:pt x="286" y="1548"/>
                    <a:pt x="334" y="1477"/>
                    <a:pt x="357" y="1358"/>
                  </a:cubicBezTo>
                  <a:lnTo>
                    <a:pt x="357" y="167"/>
                  </a:lnTo>
                  <a:cubicBezTo>
                    <a:pt x="357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4"/>
            <p:cNvSpPr/>
            <p:nvPr/>
          </p:nvSpPr>
          <p:spPr>
            <a:xfrm>
              <a:off x="6616560" y="3665044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58"/>
                    <a:pt x="191" y="358"/>
                  </a:cubicBezTo>
                  <a:cubicBezTo>
                    <a:pt x="286" y="358"/>
                    <a:pt x="334" y="310"/>
                    <a:pt x="357" y="191"/>
                  </a:cubicBez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4"/>
            <p:cNvSpPr/>
            <p:nvPr/>
          </p:nvSpPr>
          <p:spPr>
            <a:xfrm>
              <a:off x="6640072" y="3608487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67" y="0"/>
                  </a:moveTo>
                  <a:cubicBezTo>
                    <a:pt x="72" y="0"/>
                    <a:pt x="0" y="95"/>
                    <a:pt x="0" y="167"/>
                  </a:cubicBezTo>
                  <a:lnTo>
                    <a:pt x="0" y="1358"/>
                  </a:lnTo>
                  <a:cubicBezTo>
                    <a:pt x="0" y="1453"/>
                    <a:pt x="72" y="1548"/>
                    <a:pt x="167" y="1548"/>
                  </a:cubicBezTo>
                  <a:cubicBezTo>
                    <a:pt x="262" y="1548"/>
                    <a:pt x="357" y="1477"/>
                    <a:pt x="357" y="1358"/>
                  </a:cubicBezTo>
                  <a:lnTo>
                    <a:pt x="357" y="167"/>
                  </a:lnTo>
                  <a:cubicBezTo>
                    <a:pt x="357" y="95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6640072" y="3665044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58"/>
                    <a:pt x="167" y="358"/>
                  </a:cubicBezTo>
                  <a:cubicBezTo>
                    <a:pt x="262" y="358"/>
                    <a:pt x="357" y="310"/>
                    <a:pt x="357" y="191"/>
                  </a:cubicBezTo>
                  <a:cubicBezTo>
                    <a:pt x="357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6662843" y="3608487"/>
              <a:ext cx="11046" cy="47794"/>
            </a:xfrm>
            <a:custGeom>
              <a:avLst/>
              <a:gdLst/>
              <a:ahLst/>
              <a:cxnLst/>
              <a:rect l="l" t="t" r="r" b="b"/>
              <a:pathLst>
                <a:path w="358" h="1549" extrusionOk="0">
                  <a:moveTo>
                    <a:pt x="167" y="0"/>
                  </a:moveTo>
                  <a:cubicBezTo>
                    <a:pt x="72" y="0"/>
                    <a:pt x="1" y="95"/>
                    <a:pt x="1" y="167"/>
                  </a:cubicBezTo>
                  <a:lnTo>
                    <a:pt x="1" y="1358"/>
                  </a:lnTo>
                  <a:cubicBezTo>
                    <a:pt x="1" y="1453"/>
                    <a:pt x="96" y="1548"/>
                    <a:pt x="167" y="1548"/>
                  </a:cubicBezTo>
                  <a:cubicBezTo>
                    <a:pt x="262" y="1548"/>
                    <a:pt x="358" y="1477"/>
                    <a:pt x="358" y="1358"/>
                  </a:cubicBezTo>
                  <a:lnTo>
                    <a:pt x="358" y="167"/>
                  </a:lnTo>
                  <a:cubicBezTo>
                    <a:pt x="358" y="95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4"/>
            <p:cNvSpPr/>
            <p:nvPr/>
          </p:nvSpPr>
          <p:spPr>
            <a:xfrm>
              <a:off x="6662843" y="3665044"/>
              <a:ext cx="11046" cy="1107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96" y="358"/>
                    <a:pt x="167" y="358"/>
                  </a:cubicBezTo>
                  <a:cubicBezTo>
                    <a:pt x="262" y="358"/>
                    <a:pt x="358" y="310"/>
                    <a:pt x="358" y="191"/>
                  </a:cubicBez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4"/>
          <p:cNvGrpSpPr/>
          <p:nvPr/>
        </p:nvGrpSpPr>
        <p:grpSpPr>
          <a:xfrm>
            <a:off x="2382616" y="1290749"/>
            <a:ext cx="484805" cy="551768"/>
            <a:chOff x="885151" y="2195605"/>
            <a:chExt cx="309167" cy="351870"/>
          </a:xfrm>
        </p:grpSpPr>
        <p:sp>
          <p:nvSpPr>
            <p:cNvPr id="2044" name="Google Shape;2044;p54"/>
            <p:cNvSpPr/>
            <p:nvPr/>
          </p:nvSpPr>
          <p:spPr>
            <a:xfrm>
              <a:off x="885151" y="2196346"/>
              <a:ext cx="309167" cy="204908"/>
            </a:xfrm>
            <a:custGeom>
              <a:avLst/>
              <a:gdLst/>
              <a:ahLst/>
              <a:cxnLst/>
              <a:rect l="l" t="t" r="r" b="b"/>
              <a:pathLst>
                <a:path w="10020" h="6641" extrusionOk="0">
                  <a:moveTo>
                    <a:pt x="4139" y="0"/>
                  </a:moveTo>
                  <a:cubicBezTo>
                    <a:pt x="3605" y="0"/>
                    <a:pt x="3015" y="90"/>
                    <a:pt x="2429" y="353"/>
                  </a:cubicBezTo>
                  <a:cubicBezTo>
                    <a:pt x="0" y="1449"/>
                    <a:pt x="762" y="4259"/>
                    <a:pt x="1048" y="5521"/>
                  </a:cubicBezTo>
                  <a:lnTo>
                    <a:pt x="8097" y="6640"/>
                  </a:lnTo>
                  <a:lnTo>
                    <a:pt x="8645" y="5497"/>
                  </a:lnTo>
                  <a:cubicBezTo>
                    <a:pt x="10019" y="891"/>
                    <a:pt x="7758" y="384"/>
                    <a:pt x="6696" y="384"/>
                  </a:cubicBezTo>
                  <a:cubicBezTo>
                    <a:pt x="6396" y="384"/>
                    <a:pt x="6192" y="425"/>
                    <a:pt x="6192" y="425"/>
                  </a:cubicBezTo>
                  <a:cubicBezTo>
                    <a:pt x="6192" y="425"/>
                    <a:pt x="5299" y="0"/>
                    <a:pt x="4139" y="0"/>
                  </a:cubicBezTo>
                  <a:close/>
                </a:path>
              </a:pathLst>
            </a:custGeom>
            <a:solidFill>
              <a:srgbClr val="DEA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4"/>
            <p:cNvSpPr/>
            <p:nvPr/>
          </p:nvSpPr>
          <p:spPr>
            <a:xfrm>
              <a:off x="885151" y="2195605"/>
              <a:ext cx="191054" cy="208580"/>
            </a:xfrm>
            <a:custGeom>
              <a:avLst/>
              <a:gdLst/>
              <a:ahLst/>
              <a:cxnLst/>
              <a:rect l="l" t="t" r="r" b="b"/>
              <a:pathLst>
                <a:path w="6192" h="6760" extrusionOk="0">
                  <a:moveTo>
                    <a:pt x="4139" y="1"/>
                  </a:moveTo>
                  <a:cubicBezTo>
                    <a:pt x="3605" y="1"/>
                    <a:pt x="3015" y="91"/>
                    <a:pt x="2429" y="353"/>
                  </a:cubicBezTo>
                  <a:cubicBezTo>
                    <a:pt x="0" y="1425"/>
                    <a:pt x="762" y="4259"/>
                    <a:pt x="1048" y="5521"/>
                  </a:cubicBezTo>
                  <a:lnTo>
                    <a:pt x="1834" y="6759"/>
                  </a:lnTo>
                  <a:lnTo>
                    <a:pt x="3072" y="4735"/>
                  </a:lnTo>
                  <a:cubicBezTo>
                    <a:pt x="2453" y="3497"/>
                    <a:pt x="2691" y="449"/>
                    <a:pt x="6192" y="425"/>
                  </a:cubicBezTo>
                  <a:cubicBezTo>
                    <a:pt x="6192" y="425"/>
                    <a:pt x="5299" y="1"/>
                    <a:pt x="4139" y="1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4"/>
            <p:cNvSpPr/>
            <p:nvPr/>
          </p:nvSpPr>
          <p:spPr>
            <a:xfrm>
              <a:off x="945411" y="2491597"/>
              <a:ext cx="176367" cy="55878"/>
            </a:xfrm>
            <a:custGeom>
              <a:avLst/>
              <a:gdLst/>
              <a:ahLst/>
              <a:cxnLst/>
              <a:rect l="l" t="t" r="r" b="b"/>
              <a:pathLst>
                <a:path w="5716" h="1811" extrusionOk="0">
                  <a:moveTo>
                    <a:pt x="1548" y="0"/>
                  </a:moveTo>
                  <a:cubicBezTo>
                    <a:pt x="1429" y="0"/>
                    <a:pt x="1334" y="0"/>
                    <a:pt x="1238" y="24"/>
                  </a:cubicBezTo>
                  <a:cubicBezTo>
                    <a:pt x="667" y="143"/>
                    <a:pt x="262" y="572"/>
                    <a:pt x="143" y="1120"/>
                  </a:cubicBezTo>
                  <a:lnTo>
                    <a:pt x="0" y="1810"/>
                  </a:lnTo>
                  <a:lnTo>
                    <a:pt x="5715" y="1810"/>
                  </a:lnTo>
                  <a:lnTo>
                    <a:pt x="5620" y="1120"/>
                  </a:lnTo>
                  <a:cubicBezTo>
                    <a:pt x="5501" y="572"/>
                    <a:pt x="5049" y="143"/>
                    <a:pt x="4525" y="24"/>
                  </a:cubicBezTo>
                  <a:cubicBezTo>
                    <a:pt x="4430" y="0"/>
                    <a:pt x="4310" y="0"/>
                    <a:pt x="4215" y="0"/>
                  </a:cubicBezTo>
                  <a:close/>
                </a:path>
              </a:pathLst>
            </a:custGeom>
            <a:solidFill>
              <a:srgbClr val="C85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4"/>
            <p:cNvSpPr/>
            <p:nvPr/>
          </p:nvSpPr>
          <p:spPr>
            <a:xfrm>
              <a:off x="943930" y="2491597"/>
              <a:ext cx="64703" cy="55878"/>
            </a:xfrm>
            <a:custGeom>
              <a:avLst/>
              <a:gdLst/>
              <a:ahLst/>
              <a:cxnLst/>
              <a:rect l="l" t="t" r="r" b="b"/>
              <a:pathLst>
                <a:path w="2097" h="1811" extrusionOk="0">
                  <a:moveTo>
                    <a:pt x="1548" y="0"/>
                  </a:moveTo>
                  <a:cubicBezTo>
                    <a:pt x="1429" y="0"/>
                    <a:pt x="1358" y="0"/>
                    <a:pt x="1263" y="24"/>
                  </a:cubicBezTo>
                  <a:cubicBezTo>
                    <a:pt x="691" y="143"/>
                    <a:pt x="286" y="572"/>
                    <a:pt x="167" y="1120"/>
                  </a:cubicBezTo>
                  <a:lnTo>
                    <a:pt x="0" y="1810"/>
                  </a:lnTo>
                  <a:lnTo>
                    <a:pt x="1167" y="1810"/>
                  </a:lnTo>
                  <a:lnTo>
                    <a:pt x="1263" y="1120"/>
                  </a:lnTo>
                  <a:cubicBezTo>
                    <a:pt x="1358" y="572"/>
                    <a:pt x="1596" y="143"/>
                    <a:pt x="1906" y="24"/>
                  </a:cubicBezTo>
                  <a:cubicBezTo>
                    <a:pt x="1977" y="0"/>
                    <a:pt x="2025" y="0"/>
                    <a:pt x="2096" y="0"/>
                  </a:cubicBez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4"/>
            <p:cNvSpPr/>
            <p:nvPr/>
          </p:nvSpPr>
          <p:spPr>
            <a:xfrm>
              <a:off x="1007862" y="2451177"/>
              <a:ext cx="49245" cy="64703"/>
            </a:xfrm>
            <a:custGeom>
              <a:avLst/>
              <a:gdLst/>
              <a:ahLst/>
              <a:cxnLst/>
              <a:rect l="l" t="t" r="r" b="b"/>
              <a:pathLst>
                <a:path w="1596" h="2097" extrusionOk="0">
                  <a:moveTo>
                    <a:pt x="0" y="1"/>
                  </a:moveTo>
                  <a:lnTo>
                    <a:pt x="0" y="1310"/>
                  </a:lnTo>
                  <a:cubicBezTo>
                    <a:pt x="0" y="1739"/>
                    <a:pt x="357" y="2096"/>
                    <a:pt x="786" y="2096"/>
                  </a:cubicBezTo>
                  <a:cubicBezTo>
                    <a:pt x="1239" y="2096"/>
                    <a:pt x="1596" y="1739"/>
                    <a:pt x="1596" y="131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4"/>
            <p:cNvSpPr/>
            <p:nvPr/>
          </p:nvSpPr>
          <p:spPr>
            <a:xfrm>
              <a:off x="1007121" y="2450437"/>
              <a:ext cx="33817" cy="64703"/>
            </a:xfrm>
            <a:custGeom>
              <a:avLst/>
              <a:gdLst/>
              <a:ahLst/>
              <a:cxnLst/>
              <a:rect l="l" t="t" r="r" b="b"/>
              <a:pathLst>
                <a:path w="1096" h="2097" extrusionOk="0">
                  <a:moveTo>
                    <a:pt x="0" y="1"/>
                  </a:moveTo>
                  <a:lnTo>
                    <a:pt x="0" y="1311"/>
                  </a:lnTo>
                  <a:cubicBezTo>
                    <a:pt x="0" y="1739"/>
                    <a:pt x="358" y="2096"/>
                    <a:pt x="810" y="2096"/>
                  </a:cubicBezTo>
                  <a:cubicBezTo>
                    <a:pt x="905" y="2096"/>
                    <a:pt x="1001" y="2096"/>
                    <a:pt x="1096" y="2073"/>
                  </a:cubicBezTo>
                  <a:cubicBezTo>
                    <a:pt x="786" y="1977"/>
                    <a:pt x="548" y="1692"/>
                    <a:pt x="524" y="1311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4"/>
            <p:cNvSpPr/>
            <p:nvPr/>
          </p:nvSpPr>
          <p:spPr>
            <a:xfrm>
              <a:off x="899098" y="2365370"/>
              <a:ext cx="268223" cy="52052"/>
            </a:xfrm>
            <a:custGeom>
              <a:avLst/>
              <a:gdLst/>
              <a:ahLst/>
              <a:cxnLst/>
              <a:rect l="l" t="t" r="r" b="b"/>
              <a:pathLst>
                <a:path w="8693" h="1687" extrusionOk="0">
                  <a:moveTo>
                    <a:pt x="537" y="1"/>
                  </a:moveTo>
                  <a:cubicBezTo>
                    <a:pt x="320" y="1"/>
                    <a:pt x="101" y="129"/>
                    <a:pt x="25" y="400"/>
                  </a:cubicBezTo>
                  <a:cubicBezTo>
                    <a:pt x="1" y="495"/>
                    <a:pt x="1" y="543"/>
                    <a:pt x="1" y="638"/>
                  </a:cubicBezTo>
                  <a:cubicBezTo>
                    <a:pt x="1" y="1186"/>
                    <a:pt x="477" y="1686"/>
                    <a:pt x="1049" y="1686"/>
                  </a:cubicBezTo>
                  <a:lnTo>
                    <a:pt x="7645" y="1662"/>
                  </a:lnTo>
                  <a:cubicBezTo>
                    <a:pt x="8217" y="1662"/>
                    <a:pt x="8693" y="1186"/>
                    <a:pt x="8693" y="638"/>
                  </a:cubicBezTo>
                  <a:cubicBezTo>
                    <a:pt x="8693" y="543"/>
                    <a:pt x="8693" y="448"/>
                    <a:pt x="8669" y="400"/>
                  </a:cubicBezTo>
                  <a:cubicBezTo>
                    <a:pt x="8605" y="132"/>
                    <a:pt x="8391" y="9"/>
                    <a:pt x="8175" y="9"/>
                  </a:cubicBezTo>
                  <a:cubicBezTo>
                    <a:pt x="7911" y="9"/>
                    <a:pt x="7645" y="192"/>
                    <a:pt x="7645" y="519"/>
                  </a:cubicBezTo>
                  <a:lnTo>
                    <a:pt x="1049" y="519"/>
                  </a:lnTo>
                  <a:cubicBezTo>
                    <a:pt x="1049" y="182"/>
                    <a:pt x="795" y="1"/>
                    <a:pt x="537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4"/>
            <p:cNvSpPr/>
            <p:nvPr/>
          </p:nvSpPr>
          <p:spPr>
            <a:xfrm>
              <a:off x="907182" y="2379409"/>
              <a:ext cx="29436" cy="17433"/>
            </a:xfrm>
            <a:custGeom>
              <a:avLst/>
              <a:gdLst/>
              <a:ahLst/>
              <a:cxnLst/>
              <a:rect l="l" t="t" r="r" b="b"/>
              <a:pathLst>
                <a:path w="954" h="565" extrusionOk="0">
                  <a:moveTo>
                    <a:pt x="340" y="0"/>
                  </a:moveTo>
                  <a:cubicBezTo>
                    <a:pt x="266" y="0"/>
                    <a:pt x="191" y="14"/>
                    <a:pt x="120" y="40"/>
                  </a:cubicBezTo>
                  <a:cubicBezTo>
                    <a:pt x="48" y="88"/>
                    <a:pt x="1" y="183"/>
                    <a:pt x="48" y="279"/>
                  </a:cubicBezTo>
                  <a:cubicBezTo>
                    <a:pt x="83" y="330"/>
                    <a:pt x="142" y="369"/>
                    <a:pt x="208" y="369"/>
                  </a:cubicBezTo>
                  <a:cubicBezTo>
                    <a:pt x="233" y="369"/>
                    <a:pt x="260" y="363"/>
                    <a:pt x="286" y="350"/>
                  </a:cubicBezTo>
                  <a:cubicBezTo>
                    <a:pt x="308" y="341"/>
                    <a:pt x="330" y="337"/>
                    <a:pt x="352" y="337"/>
                  </a:cubicBezTo>
                  <a:cubicBezTo>
                    <a:pt x="500" y="337"/>
                    <a:pt x="644" y="517"/>
                    <a:pt x="644" y="517"/>
                  </a:cubicBezTo>
                  <a:cubicBezTo>
                    <a:pt x="667" y="540"/>
                    <a:pt x="715" y="564"/>
                    <a:pt x="787" y="564"/>
                  </a:cubicBezTo>
                  <a:lnTo>
                    <a:pt x="882" y="564"/>
                  </a:lnTo>
                  <a:cubicBezTo>
                    <a:pt x="929" y="517"/>
                    <a:pt x="953" y="421"/>
                    <a:pt x="906" y="326"/>
                  </a:cubicBezTo>
                  <a:cubicBezTo>
                    <a:pt x="882" y="302"/>
                    <a:pt x="810" y="207"/>
                    <a:pt x="691" y="112"/>
                  </a:cubicBezTo>
                  <a:cubicBezTo>
                    <a:pt x="587" y="37"/>
                    <a:pt x="464" y="0"/>
                    <a:pt x="340" y="0"/>
                  </a:cubicBezTo>
                  <a:close/>
                </a:path>
              </a:pathLst>
            </a:custGeom>
            <a:solidFill>
              <a:srgbClr val="D6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4"/>
            <p:cNvSpPr/>
            <p:nvPr/>
          </p:nvSpPr>
          <p:spPr>
            <a:xfrm>
              <a:off x="1129832" y="2378452"/>
              <a:ext cx="29436" cy="18390"/>
            </a:xfrm>
            <a:custGeom>
              <a:avLst/>
              <a:gdLst/>
              <a:ahLst/>
              <a:cxnLst/>
              <a:rect l="l" t="t" r="r" b="b"/>
              <a:pathLst>
                <a:path w="954" h="596" extrusionOk="0">
                  <a:moveTo>
                    <a:pt x="653" y="1"/>
                  </a:moveTo>
                  <a:cubicBezTo>
                    <a:pt x="523" y="1"/>
                    <a:pt x="393" y="38"/>
                    <a:pt x="262" y="119"/>
                  </a:cubicBezTo>
                  <a:cubicBezTo>
                    <a:pt x="143" y="214"/>
                    <a:pt x="48" y="333"/>
                    <a:pt x="48" y="333"/>
                  </a:cubicBezTo>
                  <a:cubicBezTo>
                    <a:pt x="0" y="405"/>
                    <a:pt x="0" y="500"/>
                    <a:pt x="96" y="571"/>
                  </a:cubicBezTo>
                  <a:cubicBezTo>
                    <a:pt x="120" y="595"/>
                    <a:pt x="143" y="595"/>
                    <a:pt x="167" y="595"/>
                  </a:cubicBezTo>
                  <a:cubicBezTo>
                    <a:pt x="215" y="595"/>
                    <a:pt x="262" y="571"/>
                    <a:pt x="358" y="500"/>
                  </a:cubicBezTo>
                  <a:cubicBezTo>
                    <a:pt x="358" y="500"/>
                    <a:pt x="471" y="350"/>
                    <a:pt x="629" y="350"/>
                  </a:cubicBezTo>
                  <a:cubicBezTo>
                    <a:pt x="649" y="350"/>
                    <a:pt x="670" y="352"/>
                    <a:pt x="691" y="357"/>
                  </a:cubicBezTo>
                  <a:cubicBezTo>
                    <a:pt x="708" y="363"/>
                    <a:pt x="727" y="366"/>
                    <a:pt x="748" y="366"/>
                  </a:cubicBezTo>
                  <a:cubicBezTo>
                    <a:pt x="815" y="366"/>
                    <a:pt x="893" y="335"/>
                    <a:pt x="929" y="262"/>
                  </a:cubicBezTo>
                  <a:cubicBezTo>
                    <a:pt x="953" y="167"/>
                    <a:pt x="929" y="71"/>
                    <a:pt x="834" y="24"/>
                  </a:cubicBezTo>
                  <a:cubicBezTo>
                    <a:pt x="774" y="9"/>
                    <a:pt x="713" y="1"/>
                    <a:pt x="653" y="1"/>
                  </a:cubicBezTo>
                  <a:close/>
                </a:path>
              </a:pathLst>
            </a:custGeom>
            <a:solidFill>
              <a:srgbClr val="D6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4"/>
            <p:cNvSpPr/>
            <p:nvPr/>
          </p:nvSpPr>
          <p:spPr>
            <a:xfrm>
              <a:off x="1008602" y="2451177"/>
              <a:ext cx="48504" cy="37520"/>
            </a:xfrm>
            <a:custGeom>
              <a:avLst/>
              <a:gdLst/>
              <a:ahLst/>
              <a:cxnLst/>
              <a:rect l="l" t="t" r="r" b="b"/>
              <a:pathLst>
                <a:path w="1572" h="1216" extrusionOk="0">
                  <a:moveTo>
                    <a:pt x="0" y="1"/>
                  </a:moveTo>
                  <a:lnTo>
                    <a:pt x="0" y="1215"/>
                  </a:lnTo>
                  <a:lnTo>
                    <a:pt x="1572" y="121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4"/>
            <p:cNvSpPr/>
            <p:nvPr/>
          </p:nvSpPr>
          <p:spPr>
            <a:xfrm>
              <a:off x="931434" y="2296871"/>
              <a:ext cx="203581" cy="179329"/>
            </a:xfrm>
            <a:custGeom>
              <a:avLst/>
              <a:gdLst/>
              <a:ahLst/>
              <a:cxnLst/>
              <a:rect l="l" t="t" r="r" b="b"/>
              <a:pathLst>
                <a:path w="6598" h="5812" extrusionOk="0">
                  <a:moveTo>
                    <a:pt x="4883" y="1"/>
                  </a:moveTo>
                  <a:cubicBezTo>
                    <a:pt x="4882" y="1"/>
                    <a:pt x="4882" y="1"/>
                    <a:pt x="4882" y="1"/>
                  </a:cubicBezTo>
                  <a:lnTo>
                    <a:pt x="4882" y="1"/>
                  </a:lnTo>
                  <a:cubicBezTo>
                    <a:pt x="4882" y="1"/>
                    <a:pt x="4882" y="1"/>
                    <a:pt x="4883" y="1"/>
                  </a:cubicBezTo>
                  <a:close/>
                  <a:moveTo>
                    <a:pt x="4882" y="1"/>
                  </a:moveTo>
                  <a:cubicBezTo>
                    <a:pt x="4144" y="739"/>
                    <a:pt x="2882" y="1191"/>
                    <a:pt x="1572" y="1477"/>
                  </a:cubicBezTo>
                  <a:cubicBezTo>
                    <a:pt x="1048" y="1596"/>
                    <a:pt x="501" y="1691"/>
                    <a:pt x="1" y="1763"/>
                  </a:cubicBezTo>
                  <a:lnTo>
                    <a:pt x="1" y="3382"/>
                  </a:lnTo>
                  <a:cubicBezTo>
                    <a:pt x="1" y="4740"/>
                    <a:pt x="1072" y="5811"/>
                    <a:pt x="2406" y="5811"/>
                  </a:cubicBezTo>
                  <a:lnTo>
                    <a:pt x="4192" y="5811"/>
                  </a:lnTo>
                  <a:cubicBezTo>
                    <a:pt x="5526" y="5811"/>
                    <a:pt x="6597" y="4740"/>
                    <a:pt x="6597" y="3382"/>
                  </a:cubicBezTo>
                  <a:lnTo>
                    <a:pt x="6597" y="1691"/>
                  </a:lnTo>
                  <a:cubicBezTo>
                    <a:pt x="5350" y="1527"/>
                    <a:pt x="4870" y="36"/>
                    <a:pt x="4882" y="1"/>
                  </a:cubicBezTo>
                  <a:close/>
                </a:path>
              </a:pathLst>
            </a:custGeom>
            <a:solidFill>
              <a:srgbClr val="E8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4"/>
            <p:cNvSpPr/>
            <p:nvPr/>
          </p:nvSpPr>
          <p:spPr>
            <a:xfrm>
              <a:off x="931434" y="2342444"/>
              <a:ext cx="122741" cy="133756"/>
            </a:xfrm>
            <a:custGeom>
              <a:avLst/>
              <a:gdLst/>
              <a:ahLst/>
              <a:cxnLst/>
              <a:rect l="l" t="t" r="r" b="b"/>
              <a:pathLst>
                <a:path w="3978" h="4335" extrusionOk="0">
                  <a:moveTo>
                    <a:pt x="1572" y="0"/>
                  </a:moveTo>
                  <a:cubicBezTo>
                    <a:pt x="1048" y="119"/>
                    <a:pt x="501" y="214"/>
                    <a:pt x="1" y="286"/>
                  </a:cubicBezTo>
                  <a:lnTo>
                    <a:pt x="1" y="1905"/>
                  </a:lnTo>
                  <a:cubicBezTo>
                    <a:pt x="1" y="3263"/>
                    <a:pt x="1072" y="4334"/>
                    <a:pt x="2406" y="4334"/>
                  </a:cubicBezTo>
                  <a:lnTo>
                    <a:pt x="3978" y="4334"/>
                  </a:lnTo>
                  <a:cubicBezTo>
                    <a:pt x="2644" y="4334"/>
                    <a:pt x="1572" y="3215"/>
                    <a:pt x="1572" y="1905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4"/>
            <p:cNvSpPr/>
            <p:nvPr/>
          </p:nvSpPr>
          <p:spPr>
            <a:xfrm>
              <a:off x="971854" y="2359322"/>
              <a:ext cx="18390" cy="30886"/>
            </a:xfrm>
            <a:custGeom>
              <a:avLst/>
              <a:gdLst/>
              <a:ahLst/>
              <a:cxnLst/>
              <a:rect l="l" t="t" r="r" b="b"/>
              <a:pathLst>
                <a:path w="596" h="1001" extrusionOk="0">
                  <a:moveTo>
                    <a:pt x="286" y="1"/>
                  </a:moveTo>
                  <a:cubicBezTo>
                    <a:pt x="119" y="1"/>
                    <a:pt x="0" y="239"/>
                    <a:pt x="0" y="501"/>
                  </a:cubicBezTo>
                  <a:cubicBezTo>
                    <a:pt x="0" y="810"/>
                    <a:pt x="143" y="1001"/>
                    <a:pt x="286" y="1001"/>
                  </a:cubicBezTo>
                  <a:cubicBezTo>
                    <a:pt x="477" y="1001"/>
                    <a:pt x="596" y="763"/>
                    <a:pt x="596" y="501"/>
                  </a:cubicBezTo>
                  <a:cubicBezTo>
                    <a:pt x="596" y="239"/>
                    <a:pt x="453" y="1"/>
                    <a:pt x="286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4"/>
            <p:cNvSpPr/>
            <p:nvPr/>
          </p:nvSpPr>
          <p:spPr>
            <a:xfrm>
              <a:off x="1076175" y="2359322"/>
              <a:ext cx="18420" cy="30886"/>
            </a:xfrm>
            <a:custGeom>
              <a:avLst/>
              <a:gdLst/>
              <a:ahLst/>
              <a:cxnLst/>
              <a:rect l="l" t="t" r="r" b="b"/>
              <a:pathLst>
                <a:path w="597" h="1001" extrusionOk="0">
                  <a:moveTo>
                    <a:pt x="311" y="1"/>
                  </a:moveTo>
                  <a:cubicBezTo>
                    <a:pt x="120" y="1"/>
                    <a:pt x="1" y="239"/>
                    <a:pt x="1" y="501"/>
                  </a:cubicBezTo>
                  <a:cubicBezTo>
                    <a:pt x="1" y="810"/>
                    <a:pt x="168" y="1001"/>
                    <a:pt x="311" y="1001"/>
                  </a:cubicBezTo>
                  <a:cubicBezTo>
                    <a:pt x="453" y="1001"/>
                    <a:pt x="596" y="763"/>
                    <a:pt x="596" y="501"/>
                  </a:cubicBezTo>
                  <a:cubicBezTo>
                    <a:pt x="596" y="239"/>
                    <a:pt x="453" y="1"/>
                    <a:pt x="311" y="1"/>
                  </a:cubicBezTo>
                  <a:close/>
                </a:path>
              </a:pathLst>
            </a:custGeom>
            <a:solidFill>
              <a:srgbClr val="1C4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4"/>
            <p:cNvSpPr/>
            <p:nvPr/>
          </p:nvSpPr>
          <p:spPr>
            <a:xfrm>
              <a:off x="1007862" y="2414429"/>
              <a:ext cx="49245" cy="25023"/>
            </a:xfrm>
            <a:custGeom>
              <a:avLst/>
              <a:gdLst/>
              <a:ahLst/>
              <a:cxnLst/>
              <a:rect l="l" t="t" r="r" b="b"/>
              <a:pathLst>
                <a:path w="1596" h="811" extrusionOk="0">
                  <a:moveTo>
                    <a:pt x="786" y="1"/>
                  </a:moveTo>
                  <a:cubicBezTo>
                    <a:pt x="477" y="1"/>
                    <a:pt x="143" y="215"/>
                    <a:pt x="24" y="525"/>
                  </a:cubicBezTo>
                  <a:cubicBezTo>
                    <a:pt x="0" y="620"/>
                    <a:pt x="24" y="739"/>
                    <a:pt x="119" y="763"/>
                  </a:cubicBezTo>
                  <a:cubicBezTo>
                    <a:pt x="139" y="776"/>
                    <a:pt x="163" y="782"/>
                    <a:pt x="188" y="782"/>
                  </a:cubicBezTo>
                  <a:cubicBezTo>
                    <a:pt x="252" y="782"/>
                    <a:pt x="323" y="743"/>
                    <a:pt x="357" y="691"/>
                  </a:cubicBezTo>
                  <a:cubicBezTo>
                    <a:pt x="429" y="501"/>
                    <a:pt x="619" y="382"/>
                    <a:pt x="834" y="382"/>
                  </a:cubicBezTo>
                  <a:cubicBezTo>
                    <a:pt x="1024" y="382"/>
                    <a:pt x="1215" y="501"/>
                    <a:pt x="1310" y="691"/>
                  </a:cubicBezTo>
                  <a:cubicBezTo>
                    <a:pt x="1334" y="763"/>
                    <a:pt x="1381" y="811"/>
                    <a:pt x="1453" y="811"/>
                  </a:cubicBezTo>
                  <a:cubicBezTo>
                    <a:pt x="1453" y="811"/>
                    <a:pt x="1477" y="811"/>
                    <a:pt x="1477" y="763"/>
                  </a:cubicBezTo>
                  <a:cubicBezTo>
                    <a:pt x="1572" y="715"/>
                    <a:pt x="1596" y="620"/>
                    <a:pt x="1572" y="525"/>
                  </a:cubicBezTo>
                  <a:cubicBezTo>
                    <a:pt x="1453" y="215"/>
                    <a:pt x="1143" y="1"/>
                    <a:pt x="786" y="1"/>
                  </a:cubicBezTo>
                  <a:close/>
                </a:path>
              </a:pathLst>
            </a:custGeom>
            <a:solidFill>
              <a:srgbClr val="C85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4"/>
            <p:cNvSpPr/>
            <p:nvPr/>
          </p:nvSpPr>
          <p:spPr>
            <a:xfrm>
              <a:off x="1076175" y="2396811"/>
              <a:ext cx="33107" cy="20611"/>
            </a:xfrm>
            <a:custGeom>
              <a:avLst/>
              <a:gdLst/>
              <a:ahLst/>
              <a:cxnLst/>
              <a:rect l="l" t="t" r="r" b="b"/>
              <a:pathLst>
                <a:path w="1073" h="668" extrusionOk="0">
                  <a:moveTo>
                    <a:pt x="549" y="0"/>
                  </a:moveTo>
                  <a:cubicBezTo>
                    <a:pt x="239" y="0"/>
                    <a:pt x="1" y="143"/>
                    <a:pt x="1" y="334"/>
                  </a:cubicBezTo>
                  <a:cubicBezTo>
                    <a:pt x="1" y="500"/>
                    <a:pt x="239" y="667"/>
                    <a:pt x="549" y="667"/>
                  </a:cubicBezTo>
                  <a:cubicBezTo>
                    <a:pt x="835" y="667"/>
                    <a:pt x="1073" y="500"/>
                    <a:pt x="1073" y="334"/>
                  </a:cubicBezTo>
                  <a:cubicBezTo>
                    <a:pt x="1073" y="143"/>
                    <a:pt x="835" y="0"/>
                    <a:pt x="549" y="0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4"/>
            <p:cNvSpPr/>
            <p:nvPr/>
          </p:nvSpPr>
          <p:spPr>
            <a:xfrm>
              <a:off x="955686" y="2396811"/>
              <a:ext cx="33107" cy="20611"/>
            </a:xfrm>
            <a:custGeom>
              <a:avLst/>
              <a:gdLst/>
              <a:ahLst/>
              <a:cxnLst/>
              <a:rect l="l" t="t" r="r" b="b"/>
              <a:pathLst>
                <a:path w="1073" h="668" extrusionOk="0">
                  <a:moveTo>
                    <a:pt x="548" y="0"/>
                  </a:moveTo>
                  <a:cubicBezTo>
                    <a:pt x="262" y="0"/>
                    <a:pt x="0" y="143"/>
                    <a:pt x="0" y="334"/>
                  </a:cubicBezTo>
                  <a:cubicBezTo>
                    <a:pt x="0" y="500"/>
                    <a:pt x="262" y="667"/>
                    <a:pt x="548" y="667"/>
                  </a:cubicBezTo>
                  <a:cubicBezTo>
                    <a:pt x="834" y="667"/>
                    <a:pt x="1072" y="500"/>
                    <a:pt x="1072" y="334"/>
                  </a:cubicBezTo>
                  <a:cubicBezTo>
                    <a:pt x="1072" y="143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DEA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4"/>
            <p:cNvSpPr/>
            <p:nvPr/>
          </p:nvSpPr>
          <p:spPr>
            <a:xfrm>
              <a:off x="1016686" y="2383574"/>
              <a:ext cx="31626" cy="11787"/>
            </a:xfrm>
            <a:custGeom>
              <a:avLst/>
              <a:gdLst/>
              <a:ahLst/>
              <a:cxnLst/>
              <a:rect l="l" t="t" r="r" b="b"/>
              <a:pathLst>
                <a:path w="1025" h="382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834" y="382"/>
                  </a:lnTo>
                  <a:cubicBezTo>
                    <a:pt x="953" y="382"/>
                    <a:pt x="1024" y="286"/>
                    <a:pt x="1024" y="191"/>
                  </a:cubicBezTo>
                  <a:cubicBezTo>
                    <a:pt x="1024" y="96"/>
                    <a:pt x="929" y="1"/>
                    <a:pt x="834" y="1"/>
                  </a:cubicBezTo>
                  <a:close/>
                </a:path>
              </a:pathLst>
            </a:custGeom>
            <a:solidFill>
              <a:srgbClr val="DFA8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4"/>
            <p:cNvSpPr/>
            <p:nvPr/>
          </p:nvSpPr>
          <p:spPr>
            <a:xfrm>
              <a:off x="1088671" y="2404154"/>
              <a:ext cx="36779" cy="60476"/>
            </a:xfrm>
            <a:custGeom>
              <a:avLst/>
              <a:gdLst/>
              <a:ahLst/>
              <a:cxnLst/>
              <a:rect l="l" t="t" r="r" b="b"/>
              <a:pathLst>
                <a:path w="1192" h="1960" extrusionOk="0">
                  <a:moveTo>
                    <a:pt x="596" y="0"/>
                  </a:moveTo>
                  <a:cubicBezTo>
                    <a:pt x="239" y="334"/>
                    <a:pt x="1" y="810"/>
                    <a:pt x="1" y="1334"/>
                  </a:cubicBezTo>
                  <a:lnTo>
                    <a:pt x="1" y="1406"/>
                  </a:lnTo>
                  <a:cubicBezTo>
                    <a:pt x="13" y="1775"/>
                    <a:pt x="299" y="1959"/>
                    <a:pt x="587" y="1959"/>
                  </a:cubicBezTo>
                  <a:cubicBezTo>
                    <a:pt x="876" y="1959"/>
                    <a:pt x="1168" y="1775"/>
                    <a:pt x="1192" y="1406"/>
                  </a:cubicBezTo>
                  <a:lnTo>
                    <a:pt x="1192" y="1334"/>
                  </a:lnTo>
                  <a:cubicBezTo>
                    <a:pt x="1192" y="810"/>
                    <a:pt x="953" y="334"/>
                    <a:pt x="596" y="0"/>
                  </a:cubicBezTo>
                  <a:close/>
                </a:path>
              </a:pathLst>
            </a:custGeom>
            <a:solidFill>
              <a:srgbClr val="289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4"/>
            <p:cNvSpPr/>
            <p:nvPr/>
          </p:nvSpPr>
          <p:spPr>
            <a:xfrm>
              <a:off x="1088671" y="2404154"/>
              <a:ext cx="33848" cy="60167"/>
            </a:xfrm>
            <a:custGeom>
              <a:avLst/>
              <a:gdLst/>
              <a:ahLst/>
              <a:cxnLst/>
              <a:rect l="l" t="t" r="r" b="b"/>
              <a:pathLst>
                <a:path w="1097" h="1950" extrusionOk="0">
                  <a:moveTo>
                    <a:pt x="596" y="0"/>
                  </a:moveTo>
                  <a:cubicBezTo>
                    <a:pt x="239" y="334"/>
                    <a:pt x="1" y="810"/>
                    <a:pt x="1" y="1334"/>
                  </a:cubicBezTo>
                  <a:lnTo>
                    <a:pt x="1" y="1406"/>
                  </a:lnTo>
                  <a:cubicBezTo>
                    <a:pt x="1" y="1767"/>
                    <a:pt x="284" y="1950"/>
                    <a:pt x="573" y="1950"/>
                  </a:cubicBezTo>
                  <a:cubicBezTo>
                    <a:pt x="779" y="1950"/>
                    <a:pt x="987" y="1856"/>
                    <a:pt x="1096" y="1667"/>
                  </a:cubicBezTo>
                  <a:lnTo>
                    <a:pt x="1096" y="1667"/>
                  </a:lnTo>
                  <a:cubicBezTo>
                    <a:pt x="1019" y="1701"/>
                    <a:pt x="932" y="1717"/>
                    <a:pt x="845" y="1717"/>
                  </a:cubicBezTo>
                  <a:cubicBezTo>
                    <a:pt x="557" y="1717"/>
                    <a:pt x="263" y="1538"/>
                    <a:pt x="263" y="1191"/>
                  </a:cubicBezTo>
                  <a:lnTo>
                    <a:pt x="263" y="1144"/>
                  </a:lnTo>
                  <a:cubicBezTo>
                    <a:pt x="263" y="715"/>
                    <a:pt x="382" y="334"/>
                    <a:pt x="620" y="24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421D19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actical Life Subject for Middle School - 6th Grade: Bullying Prevention by Slidesgo">
  <a:themeElements>
    <a:clrScheme name="Simple Light">
      <a:dk1>
        <a:srgbClr val="1F4788"/>
      </a:dk1>
      <a:lt1>
        <a:srgbClr val="F9E5DF"/>
      </a:lt1>
      <a:dk2>
        <a:srgbClr val="421D19"/>
      </a:dk2>
      <a:lt2>
        <a:srgbClr val="EF9985"/>
      </a:lt2>
      <a:accent1>
        <a:srgbClr val="E55436"/>
      </a:accent1>
      <a:accent2>
        <a:srgbClr val="029C9A"/>
      </a:accent2>
      <a:accent3>
        <a:srgbClr val="F4A92B"/>
      </a:accent3>
      <a:accent4>
        <a:srgbClr val="21A5D1"/>
      </a:accent4>
      <a:accent5>
        <a:srgbClr val="F4B389"/>
      </a:accent5>
      <a:accent6>
        <a:srgbClr val="FFFFFF"/>
      </a:accent6>
      <a:hlink>
        <a:srgbClr val="21A5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Londrina Solid</vt:lpstr>
      <vt:lpstr>Bebas Neue</vt:lpstr>
      <vt:lpstr>Noto Sans JP</vt:lpstr>
      <vt:lpstr>Wellfleet</vt:lpstr>
      <vt:lpstr>Practical Life Subject for Middle School - 6th Grade: Bullying Prevention by Slidesgo</vt:lpstr>
      <vt:lpstr>肉体的ないじめ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肉体的ないじめ</dc:title>
  <cp:lastModifiedBy>Phạm Quang Đức</cp:lastModifiedBy>
  <cp:revision>1</cp:revision>
  <dcterms:modified xsi:type="dcterms:W3CDTF">2023-07-05T02:20:28Z</dcterms:modified>
</cp:coreProperties>
</file>