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8" r:id="rId2"/>
    <p:sldId id="257" r:id="rId3"/>
    <p:sldId id="269" r:id="rId4"/>
    <p:sldId id="261" r:id="rId5"/>
    <p:sldId id="270" r:id="rId6"/>
    <p:sldId id="271" r:id="rId7"/>
    <p:sldId id="263" r:id="rId8"/>
    <p:sldId id="265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578FC-90EC-4E96-8C81-57280BE11E86}" v="44" dt="2024-02-17T11:35:22.8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4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達成 山田" userId="80ebdceb109c3705" providerId="LiveId" clId="{21A578FC-90EC-4E96-8C81-57280BE11E86}"/>
    <pc:docChg chg="undo custSel addSld delSld modSld sldOrd">
      <pc:chgData name="達成 山田" userId="80ebdceb109c3705" providerId="LiveId" clId="{21A578FC-90EC-4E96-8C81-57280BE11E86}" dt="2024-02-17T12:37:39.330" v="1312" actId="20577"/>
      <pc:docMkLst>
        <pc:docMk/>
      </pc:docMkLst>
      <pc:sldChg chg="del">
        <pc:chgData name="達成 山田" userId="80ebdceb109c3705" providerId="LiveId" clId="{21A578FC-90EC-4E96-8C81-57280BE11E86}" dt="2024-02-17T10:37:58.157" v="76" actId="47"/>
        <pc:sldMkLst>
          <pc:docMk/>
          <pc:sldMk cId="0" sldId="256"/>
        </pc:sldMkLst>
      </pc:sldChg>
      <pc:sldChg chg="addSp delSp modSp mod">
        <pc:chgData name="達成 山田" userId="80ebdceb109c3705" providerId="LiveId" clId="{21A578FC-90EC-4E96-8C81-57280BE11E86}" dt="2024-02-17T10:45:28.684" v="326" actId="1076"/>
        <pc:sldMkLst>
          <pc:docMk/>
          <pc:sldMk cId="0" sldId="257"/>
        </pc:sldMkLst>
        <pc:spChg chg="mod">
          <ac:chgData name="達成 山田" userId="80ebdceb109c3705" providerId="LiveId" clId="{21A578FC-90EC-4E96-8C81-57280BE11E86}" dt="2024-02-17T10:45:19.984" v="324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達成 山田" userId="80ebdceb109c3705" providerId="LiveId" clId="{21A578FC-90EC-4E96-8C81-57280BE11E86}" dt="2024-02-17T10:45:23.941" v="325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達成 山田" userId="80ebdceb109c3705" providerId="LiveId" clId="{21A578FC-90EC-4E96-8C81-57280BE11E86}" dt="2024-02-17T10:45:28.684" v="326" actId="1076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達成 山田" userId="80ebdceb109c3705" providerId="LiveId" clId="{21A578FC-90EC-4E96-8C81-57280BE11E86}" dt="2024-02-17T10:16:17.608" v="19" actId="478"/>
          <ac:spMkLst>
            <pc:docMk/>
            <pc:sldMk cId="0" sldId="257"/>
            <ac:spMk id="5" creationId="{00000000-0000-0000-0000-000000000000}"/>
          </ac:spMkLst>
        </pc:spChg>
        <pc:spChg chg="mod">
          <ac:chgData name="達成 山田" userId="80ebdceb109c3705" providerId="LiveId" clId="{21A578FC-90EC-4E96-8C81-57280BE11E86}" dt="2024-02-17T10:17:36.129" v="41" actId="14100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達成 山田" userId="80ebdceb109c3705" providerId="LiveId" clId="{21A578FC-90EC-4E96-8C81-57280BE11E86}" dt="2024-02-17T10:16:19.989" v="20" actId="478"/>
          <ac:spMkLst>
            <pc:docMk/>
            <pc:sldMk cId="0" sldId="257"/>
            <ac:spMk id="8" creationId="{74E91E8E-CE42-12EB-FE31-3BB78F3EAE87}"/>
          </ac:spMkLst>
        </pc:spChg>
      </pc:sldChg>
      <pc:sldChg chg="addSp delSp modSp mod ord setBg addAnim setClrOvrMap delDesignElem">
        <pc:chgData name="達成 山田" userId="80ebdceb109c3705" providerId="LiveId" clId="{21A578FC-90EC-4E96-8C81-57280BE11E86}" dt="2024-02-17T11:18:47.125" v="827" actId="1076"/>
        <pc:sldMkLst>
          <pc:docMk/>
          <pc:sldMk cId="0" sldId="258"/>
        </pc:sldMkLst>
        <pc:spChg chg="mod">
          <ac:chgData name="達成 山田" userId="80ebdceb109c3705" providerId="LiveId" clId="{21A578FC-90EC-4E96-8C81-57280BE11E86}" dt="2024-02-17T11:17:37.908" v="817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達成 山田" userId="80ebdceb109c3705" providerId="LiveId" clId="{21A578FC-90EC-4E96-8C81-57280BE11E86}" dt="2024-02-17T11:18:35.292" v="823"/>
          <ac:spMkLst>
            <pc:docMk/>
            <pc:sldMk cId="0" sldId="258"/>
            <ac:spMk id="8" creationId="{71B2258F-86CA-4D4D-8270-BC05FCDEBFB3}"/>
          </ac:spMkLst>
        </pc:spChg>
        <pc:picChg chg="mod">
          <ac:chgData name="達成 山田" userId="80ebdceb109c3705" providerId="LiveId" clId="{21A578FC-90EC-4E96-8C81-57280BE11E86}" dt="2024-02-17T11:18:47.125" v="827" actId="1076"/>
          <ac:picMkLst>
            <pc:docMk/>
            <pc:sldMk cId="0" sldId="258"/>
            <ac:picMk id="2" creationId="{00000000-0000-0000-0000-000000000000}"/>
          </ac:picMkLst>
        </pc:picChg>
      </pc:sldChg>
      <pc:sldChg chg="del">
        <pc:chgData name="達成 山田" userId="80ebdceb109c3705" providerId="LiveId" clId="{21A578FC-90EC-4E96-8C81-57280BE11E86}" dt="2024-02-17T10:35:19.260" v="42" actId="47"/>
        <pc:sldMkLst>
          <pc:docMk/>
          <pc:sldMk cId="0" sldId="259"/>
        </pc:sldMkLst>
      </pc:sldChg>
      <pc:sldChg chg="modSp del mod">
        <pc:chgData name="達成 山田" userId="80ebdceb109c3705" providerId="LiveId" clId="{21A578FC-90EC-4E96-8C81-57280BE11E86}" dt="2024-02-17T10:38:08.321" v="80" actId="47"/>
        <pc:sldMkLst>
          <pc:docMk/>
          <pc:sldMk cId="0" sldId="260"/>
        </pc:sldMkLst>
        <pc:spChg chg="mod">
          <ac:chgData name="達成 山田" userId="80ebdceb109c3705" providerId="LiveId" clId="{21A578FC-90EC-4E96-8C81-57280BE11E86}" dt="2024-02-17T10:36:12.548" v="67" actId="1076"/>
          <ac:spMkLst>
            <pc:docMk/>
            <pc:sldMk cId="0" sldId="260"/>
            <ac:spMk id="2" creationId="{00000000-0000-0000-0000-000000000000}"/>
          </ac:spMkLst>
        </pc:spChg>
      </pc:sldChg>
      <pc:sldChg chg="addSp modSp mod">
        <pc:chgData name="達成 山田" userId="80ebdceb109c3705" providerId="LiveId" clId="{21A578FC-90EC-4E96-8C81-57280BE11E86}" dt="2024-02-17T11:07:31.196" v="622" actId="21"/>
        <pc:sldMkLst>
          <pc:docMk/>
          <pc:sldMk cId="0" sldId="261"/>
        </pc:sldMkLst>
        <pc:spChg chg="add mod">
          <ac:chgData name="達成 山田" userId="80ebdceb109c3705" providerId="LiveId" clId="{21A578FC-90EC-4E96-8C81-57280BE11E86}" dt="2024-02-17T11:07:31.196" v="622" actId="21"/>
          <ac:spMkLst>
            <pc:docMk/>
            <pc:sldMk cId="0" sldId="261"/>
            <ac:spMk id="3" creationId="{B652F702-EB90-FEE1-365D-0B8FB224EDDD}"/>
          </ac:spMkLst>
        </pc:spChg>
        <pc:picChg chg="mod modCrop">
          <ac:chgData name="達成 山田" userId="80ebdceb109c3705" providerId="LiveId" clId="{21A578FC-90EC-4E96-8C81-57280BE11E86}" dt="2024-02-17T11:01:03.062" v="539" actId="1076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達成 山田" userId="80ebdceb109c3705" providerId="LiveId" clId="{21A578FC-90EC-4E96-8C81-57280BE11E86}" dt="2024-02-17T11:02:07.433" v="559" actId="14100"/>
          <ac:picMkLst>
            <pc:docMk/>
            <pc:sldMk cId="0" sldId="261"/>
            <ac:picMk id="4" creationId="{77F40694-B519-682F-BC77-DF83B3DE6549}"/>
          </ac:picMkLst>
        </pc:picChg>
        <pc:picChg chg="add mod">
          <ac:chgData name="達成 山田" userId="80ebdceb109c3705" providerId="LiveId" clId="{21A578FC-90EC-4E96-8C81-57280BE11E86}" dt="2024-02-17T11:02:43.504" v="564" actId="1076"/>
          <ac:picMkLst>
            <pc:docMk/>
            <pc:sldMk cId="0" sldId="261"/>
            <ac:picMk id="1026" creationId="{3F28709C-5C0F-75D4-6C1F-985A88E3A22C}"/>
          </ac:picMkLst>
        </pc:picChg>
      </pc:sldChg>
      <pc:sldChg chg="delSp modSp del mod">
        <pc:chgData name="達成 山田" userId="80ebdceb109c3705" providerId="LiveId" clId="{21A578FC-90EC-4E96-8C81-57280BE11E86}" dt="2024-02-17T11:05:23.074" v="589" actId="47"/>
        <pc:sldMkLst>
          <pc:docMk/>
          <pc:sldMk cId="0" sldId="262"/>
        </pc:sldMkLst>
        <pc:picChg chg="mod modCrop">
          <ac:chgData name="達成 山田" userId="80ebdceb109c3705" providerId="LiveId" clId="{21A578FC-90EC-4E96-8C81-57280BE11E86}" dt="2024-02-17T11:03:06.874" v="568" actId="732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達成 山田" userId="80ebdceb109c3705" providerId="LiveId" clId="{21A578FC-90EC-4E96-8C81-57280BE11E86}" dt="2024-02-17T11:02:50.073" v="565" actId="478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mod">
        <pc:chgData name="達成 山田" userId="80ebdceb109c3705" providerId="LiveId" clId="{21A578FC-90EC-4E96-8C81-57280BE11E86}" dt="2024-02-17T11:34:49.644" v="1225" actId="1076"/>
        <pc:sldMkLst>
          <pc:docMk/>
          <pc:sldMk cId="0" sldId="263"/>
        </pc:sldMkLst>
        <pc:spChg chg="del">
          <ac:chgData name="達成 山田" userId="80ebdceb109c3705" providerId="LiveId" clId="{21A578FC-90EC-4E96-8C81-57280BE11E86}" dt="2024-02-17T11:05:35.911" v="59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達成 山田" userId="80ebdceb109c3705" providerId="LiveId" clId="{21A578FC-90EC-4E96-8C81-57280BE11E86}" dt="2024-02-17T11:05:34.670" v="590" actId="478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達成 山田" userId="80ebdceb109c3705" providerId="LiveId" clId="{21A578FC-90EC-4E96-8C81-57280BE11E86}" dt="2024-02-17T11:16:46.705" v="815" actId="478"/>
          <ac:spMkLst>
            <pc:docMk/>
            <pc:sldMk cId="0" sldId="263"/>
            <ac:spMk id="5" creationId="{D7D59961-24EA-5727-DF2C-CDEE9D1E41C6}"/>
          </ac:spMkLst>
        </pc:spChg>
        <pc:spChg chg="add mod">
          <ac:chgData name="達成 山田" userId="80ebdceb109c3705" providerId="LiveId" clId="{21A578FC-90EC-4E96-8C81-57280BE11E86}" dt="2024-02-17T11:06:54.900" v="610"/>
          <ac:spMkLst>
            <pc:docMk/>
            <pc:sldMk cId="0" sldId="263"/>
            <ac:spMk id="6" creationId="{D1EB280E-EAD4-3E9E-F5FB-BA73CBC03F87}"/>
          </ac:spMkLst>
        </pc:spChg>
        <pc:spChg chg="add mod">
          <ac:chgData name="達成 山田" userId="80ebdceb109c3705" providerId="LiveId" clId="{21A578FC-90EC-4E96-8C81-57280BE11E86}" dt="2024-02-17T11:34:47.456" v="1224" actId="1076"/>
          <ac:spMkLst>
            <pc:docMk/>
            <pc:sldMk cId="0" sldId="263"/>
            <ac:spMk id="7" creationId="{46775A5A-44FF-E3B6-339E-A920F7DCDCE9}"/>
          </ac:spMkLst>
        </pc:spChg>
        <pc:spChg chg="add mod">
          <ac:chgData name="達成 山田" userId="80ebdceb109c3705" providerId="LiveId" clId="{21A578FC-90EC-4E96-8C81-57280BE11E86}" dt="2024-02-17T11:34:49.644" v="1225" actId="1076"/>
          <ac:spMkLst>
            <pc:docMk/>
            <pc:sldMk cId="0" sldId="263"/>
            <ac:spMk id="8" creationId="{55BC4458-6B1C-91D3-E43A-1D396B794BBF}"/>
          </ac:spMkLst>
        </pc:spChg>
        <pc:spChg chg="add del mod">
          <ac:chgData name="達成 山田" userId="80ebdceb109c3705" providerId="LiveId" clId="{21A578FC-90EC-4E96-8C81-57280BE11E86}" dt="2024-02-17T11:34:15.476" v="1212" actId="478"/>
          <ac:spMkLst>
            <pc:docMk/>
            <pc:sldMk cId="0" sldId="263"/>
            <ac:spMk id="9" creationId="{3C451CC6-EA17-E21F-0F0C-C6C0512BFF09}"/>
          </ac:spMkLst>
        </pc:spChg>
        <pc:picChg chg="add mod">
          <ac:chgData name="達成 山田" userId="80ebdceb109c3705" providerId="LiveId" clId="{21A578FC-90EC-4E96-8C81-57280BE11E86}" dt="2024-02-17T11:34:34.687" v="1220" actId="1076"/>
          <ac:picMkLst>
            <pc:docMk/>
            <pc:sldMk cId="0" sldId="263"/>
            <ac:picMk id="10" creationId="{DC1A5971-243B-34CA-8312-50A9CC18DD34}"/>
          </ac:picMkLst>
        </pc:picChg>
        <pc:picChg chg="add mod">
          <ac:chgData name="達成 山田" userId="80ebdceb109c3705" providerId="LiveId" clId="{21A578FC-90EC-4E96-8C81-57280BE11E86}" dt="2024-02-17T11:34:36.783" v="1221" actId="1076"/>
          <ac:picMkLst>
            <pc:docMk/>
            <pc:sldMk cId="0" sldId="263"/>
            <ac:picMk id="11" creationId="{CC655AAB-428A-D249-F08F-F960FFE127D5}"/>
          </ac:picMkLst>
        </pc:picChg>
        <pc:picChg chg="add mod">
          <ac:chgData name="達成 山田" userId="80ebdceb109c3705" providerId="LiveId" clId="{21A578FC-90EC-4E96-8C81-57280BE11E86}" dt="2024-02-17T11:34:39.232" v="1222" actId="1076"/>
          <ac:picMkLst>
            <pc:docMk/>
            <pc:sldMk cId="0" sldId="263"/>
            <ac:picMk id="12" creationId="{81D68431-0C6B-1178-D478-169287FF07C0}"/>
          </ac:picMkLst>
        </pc:picChg>
      </pc:sldChg>
      <pc:sldChg chg="modSp del">
        <pc:chgData name="達成 山田" userId="80ebdceb109c3705" providerId="LiveId" clId="{21A578FC-90EC-4E96-8C81-57280BE11E86}" dt="2024-02-17T11:05:51.371" v="609" actId="47"/>
        <pc:sldMkLst>
          <pc:docMk/>
          <pc:sldMk cId="0" sldId="264"/>
        </pc:sldMkLst>
        <pc:spChg chg="mod">
          <ac:chgData name="達成 山田" userId="80ebdceb109c3705" providerId="LiveId" clId="{21A578FC-90EC-4E96-8C81-57280BE11E86}" dt="2024-02-17T10:37:52.921" v="75"/>
          <ac:spMkLst>
            <pc:docMk/>
            <pc:sldMk cId="0" sldId="264"/>
            <ac:spMk id="2" creationId="{00000000-0000-0000-0000-000000000000}"/>
          </ac:spMkLst>
        </pc:spChg>
      </pc:sldChg>
      <pc:sldChg chg="addSp delSp modSp mod">
        <pc:chgData name="達成 山田" userId="80ebdceb109c3705" providerId="LiveId" clId="{21A578FC-90EC-4E96-8C81-57280BE11E86}" dt="2024-02-17T11:34:03.368" v="1210" actId="1076"/>
        <pc:sldMkLst>
          <pc:docMk/>
          <pc:sldMk cId="0" sldId="265"/>
        </pc:sldMkLst>
        <pc:spChg chg="del">
          <ac:chgData name="達成 山田" userId="80ebdceb109c3705" providerId="LiveId" clId="{21A578FC-90EC-4E96-8C81-57280BE11E86}" dt="2024-02-17T11:26:31.311" v="831" actId="478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達成 山田" userId="80ebdceb109c3705" providerId="LiveId" clId="{21A578FC-90EC-4E96-8C81-57280BE11E86}" dt="2024-02-17T11:33:59.343" v="1209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達成 山田" userId="80ebdceb109c3705" providerId="LiveId" clId="{21A578FC-90EC-4E96-8C81-57280BE11E86}" dt="2024-02-17T11:26:20.059" v="828"/>
          <ac:spMkLst>
            <pc:docMk/>
            <pc:sldMk cId="0" sldId="265"/>
            <ac:spMk id="5" creationId="{4C58F539-DAC6-9029-5AAD-73A901C6D6F1}"/>
          </ac:spMkLst>
        </pc:spChg>
        <pc:spChg chg="add mod">
          <ac:chgData name="達成 山田" userId="80ebdceb109c3705" providerId="LiveId" clId="{21A578FC-90EC-4E96-8C81-57280BE11E86}" dt="2024-02-17T11:26:20.059" v="828"/>
          <ac:spMkLst>
            <pc:docMk/>
            <pc:sldMk cId="0" sldId="265"/>
            <ac:spMk id="6" creationId="{1738D8A1-9574-C609-9292-09A558915320}"/>
          </ac:spMkLst>
        </pc:spChg>
        <pc:spChg chg="add mod">
          <ac:chgData name="達成 山田" userId="80ebdceb109c3705" providerId="LiveId" clId="{21A578FC-90EC-4E96-8C81-57280BE11E86}" dt="2024-02-17T11:27:36.371" v="864" actId="2710"/>
          <ac:spMkLst>
            <pc:docMk/>
            <pc:sldMk cId="0" sldId="265"/>
            <ac:spMk id="7" creationId="{5D2B73D7-CE3F-2968-6DE4-D90368CB27CD}"/>
          </ac:spMkLst>
        </pc:spChg>
        <pc:spChg chg="add del mod">
          <ac:chgData name="達成 山田" userId="80ebdceb109c3705" providerId="LiveId" clId="{21A578FC-90EC-4E96-8C81-57280BE11E86}" dt="2024-02-17T11:26:34.741" v="832" actId="478"/>
          <ac:spMkLst>
            <pc:docMk/>
            <pc:sldMk cId="0" sldId="265"/>
            <ac:spMk id="9" creationId="{2AA6880A-C930-BC68-90FF-8C4F79439307}"/>
          </ac:spMkLst>
        </pc:spChg>
        <pc:spChg chg="add mod">
          <ac:chgData name="達成 山田" userId="80ebdceb109c3705" providerId="LiveId" clId="{21A578FC-90EC-4E96-8C81-57280BE11E86}" dt="2024-02-17T11:26:58.330" v="836"/>
          <ac:spMkLst>
            <pc:docMk/>
            <pc:sldMk cId="0" sldId="265"/>
            <ac:spMk id="10" creationId="{60ADE236-5EE4-6F05-288E-50CCBDA14EAA}"/>
          </ac:spMkLst>
        </pc:spChg>
        <pc:spChg chg="add mod">
          <ac:chgData name="達成 山田" userId="80ebdceb109c3705" providerId="LiveId" clId="{21A578FC-90EC-4E96-8C81-57280BE11E86}" dt="2024-02-17T11:34:03.368" v="1210" actId="1076"/>
          <ac:spMkLst>
            <pc:docMk/>
            <pc:sldMk cId="0" sldId="265"/>
            <ac:spMk id="11" creationId="{6AF43FF3-F6FC-B1A1-4101-9B97B2050BDC}"/>
          </ac:spMkLst>
        </pc:spChg>
      </pc:sldChg>
      <pc:sldChg chg="modSp del mod">
        <pc:chgData name="達成 山田" userId="80ebdceb109c3705" providerId="LiveId" clId="{21A578FC-90EC-4E96-8C81-57280BE11E86}" dt="2024-02-17T11:34:51.726" v="1226" actId="47"/>
        <pc:sldMkLst>
          <pc:docMk/>
          <pc:sldMk cId="0" sldId="266"/>
        </pc:sldMkLst>
        <pc:picChg chg="mod">
          <ac:chgData name="達成 山田" userId="80ebdceb109c3705" providerId="LiveId" clId="{21A578FC-90EC-4E96-8C81-57280BE11E86}" dt="2024-02-17T11:34:11.030" v="1211" actId="1076"/>
          <ac:picMkLst>
            <pc:docMk/>
            <pc:sldMk cId="0" sldId="266"/>
            <ac:picMk id="2" creationId="{00000000-0000-0000-0000-000000000000}"/>
          </ac:picMkLst>
        </pc:picChg>
        <pc:picChg chg="mod">
          <ac:chgData name="達成 山田" userId="80ebdceb109c3705" providerId="LiveId" clId="{21A578FC-90EC-4E96-8C81-57280BE11E86}" dt="2024-02-17T11:34:11.030" v="1211" actId="1076"/>
          <ac:picMkLst>
            <pc:docMk/>
            <pc:sldMk cId="0" sldId="266"/>
            <ac:picMk id="3" creationId="{00000000-0000-0000-0000-000000000000}"/>
          </ac:picMkLst>
        </pc:picChg>
        <pc:picChg chg="mod">
          <ac:chgData name="達成 山田" userId="80ebdceb109c3705" providerId="LiveId" clId="{21A578FC-90EC-4E96-8C81-57280BE11E86}" dt="2024-02-17T11:34:11.030" v="1211" actId="1076"/>
          <ac:picMkLst>
            <pc:docMk/>
            <pc:sldMk cId="0" sldId="266"/>
            <ac:picMk id="4" creationId="{00000000-0000-0000-0000-000000000000}"/>
          </ac:picMkLst>
        </pc:picChg>
      </pc:sldChg>
      <pc:sldChg chg="modSp del">
        <pc:chgData name="達成 山田" userId="80ebdceb109c3705" providerId="LiveId" clId="{21A578FC-90EC-4E96-8C81-57280BE11E86}" dt="2024-02-17T11:34:52.570" v="1227" actId="47"/>
        <pc:sldMkLst>
          <pc:docMk/>
          <pc:sldMk cId="0" sldId="267"/>
        </pc:sldMkLst>
        <pc:spChg chg="mod">
          <ac:chgData name="達成 山田" userId="80ebdceb109c3705" providerId="LiveId" clId="{21A578FC-90EC-4E96-8C81-57280BE11E86}" dt="2024-02-17T11:18:42.385" v="825"/>
          <ac:spMkLst>
            <pc:docMk/>
            <pc:sldMk cId="0" sldId="267"/>
            <ac:spMk id="2" creationId="{00000000-0000-0000-0000-000000000000}"/>
          </ac:spMkLst>
        </pc:spChg>
      </pc:sldChg>
      <pc:sldChg chg="addSp delSp modSp add del mod">
        <pc:chgData name="達成 山田" userId="80ebdceb109c3705" providerId="LiveId" clId="{21A578FC-90EC-4E96-8C81-57280BE11E86}" dt="2024-02-17T11:09:07.251" v="659" actId="47"/>
        <pc:sldMkLst>
          <pc:docMk/>
          <pc:sldMk cId="1696603472" sldId="268"/>
        </pc:sldMkLst>
        <pc:spChg chg="del mod">
          <ac:chgData name="達成 山田" userId="80ebdceb109c3705" providerId="LiveId" clId="{21A578FC-90EC-4E96-8C81-57280BE11E86}" dt="2024-02-17T10:45:06.337" v="319" actId="478"/>
          <ac:spMkLst>
            <pc:docMk/>
            <pc:sldMk cId="1696603472" sldId="268"/>
            <ac:spMk id="2" creationId="{8115FEAC-F059-A05D-3997-DF4965AD6084}"/>
          </ac:spMkLst>
        </pc:spChg>
        <pc:spChg chg="mod">
          <ac:chgData name="達成 山田" userId="80ebdceb109c3705" providerId="LiveId" clId="{21A578FC-90EC-4E96-8C81-57280BE11E86}" dt="2024-02-17T10:54:58.658" v="510" actId="20577"/>
          <ac:spMkLst>
            <pc:docMk/>
            <pc:sldMk cId="1696603472" sldId="268"/>
            <ac:spMk id="3" creationId="{213A3FDD-A427-73EB-DC97-3F6FACE1E140}"/>
          </ac:spMkLst>
        </pc:spChg>
        <pc:spChg chg="del">
          <ac:chgData name="達成 山田" userId="80ebdceb109c3705" providerId="LiveId" clId="{21A578FC-90EC-4E96-8C81-57280BE11E86}" dt="2024-02-17T10:40:24.994" v="132" actId="478"/>
          <ac:spMkLst>
            <pc:docMk/>
            <pc:sldMk cId="1696603472" sldId="268"/>
            <ac:spMk id="4" creationId="{DE46DC4C-4583-87FF-5AEE-44BE106BB0BA}"/>
          </ac:spMkLst>
        </pc:spChg>
        <pc:spChg chg="add del mod">
          <ac:chgData name="達成 山田" userId="80ebdceb109c3705" providerId="LiveId" clId="{21A578FC-90EC-4E96-8C81-57280BE11E86}" dt="2024-02-17T10:45:32.240" v="327" actId="478"/>
          <ac:spMkLst>
            <pc:docMk/>
            <pc:sldMk cId="1696603472" sldId="268"/>
            <ac:spMk id="5" creationId="{E6B447DC-E80E-7F1C-C9B3-7F4C80A5B16E}"/>
          </ac:spMkLst>
        </pc:spChg>
        <pc:spChg chg="del mod">
          <ac:chgData name="達成 山田" userId="80ebdceb109c3705" providerId="LiveId" clId="{21A578FC-90EC-4E96-8C81-57280BE11E86}" dt="2024-02-17T10:45:07.149" v="320" actId="478"/>
          <ac:spMkLst>
            <pc:docMk/>
            <pc:sldMk cId="1696603472" sldId="268"/>
            <ac:spMk id="6" creationId="{8F2D047E-10C6-7D0F-8AA1-52F0DDFD945F}"/>
          </ac:spMkLst>
        </pc:spChg>
        <pc:spChg chg="add mod">
          <ac:chgData name="達成 山田" userId="80ebdceb109c3705" providerId="LiveId" clId="{21A578FC-90EC-4E96-8C81-57280BE11E86}" dt="2024-02-17T10:45:11.174" v="321"/>
          <ac:spMkLst>
            <pc:docMk/>
            <pc:sldMk cId="1696603472" sldId="268"/>
            <ac:spMk id="7" creationId="{1CA614EB-2D60-7421-9C9A-E86FED37FED2}"/>
          </ac:spMkLst>
        </pc:spChg>
        <pc:spChg chg="add mod">
          <ac:chgData name="達成 山田" userId="80ebdceb109c3705" providerId="LiveId" clId="{21A578FC-90EC-4E96-8C81-57280BE11E86}" dt="2024-02-17T10:45:32.546" v="328"/>
          <ac:spMkLst>
            <pc:docMk/>
            <pc:sldMk cId="1696603472" sldId="268"/>
            <ac:spMk id="8" creationId="{AD63DED0-C23B-C63D-618D-4658B84BCF6B}"/>
          </ac:spMkLst>
        </pc:spChg>
        <pc:spChg chg="add mod">
          <ac:chgData name="達成 山田" userId="80ebdceb109c3705" providerId="LiveId" clId="{21A578FC-90EC-4E96-8C81-57280BE11E86}" dt="2024-02-17T10:52:29.425" v="438" actId="20577"/>
          <ac:spMkLst>
            <pc:docMk/>
            <pc:sldMk cId="1696603472" sldId="268"/>
            <ac:spMk id="9" creationId="{EB1F6834-185B-B0CE-43F5-70F75CFAF9B3}"/>
          </ac:spMkLst>
        </pc:spChg>
      </pc:sldChg>
      <pc:sldChg chg="modSp add mod">
        <pc:chgData name="達成 山田" userId="80ebdceb109c3705" providerId="LiveId" clId="{21A578FC-90EC-4E96-8C81-57280BE11E86}" dt="2024-02-17T11:09:25.123" v="674" actId="1076"/>
        <pc:sldMkLst>
          <pc:docMk/>
          <pc:sldMk cId="1593287220" sldId="269"/>
        </pc:sldMkLst>
        <pc:spChg chg="mod">
          <ac:chgData name="達成 山田" userId="80ebdceb109c3705" providerId="LiveId" clId="{21A578FC-90EC-4E96-8C81-57280BE11E86}" dt="2024-02-17T11:09:02.658" v="658" actId="2710"/>
          <ac:spMkLst>
            <pc:docMk/>
            <pc:sldMk cId="1593287220" sldId="269"/>
            <ac:spMk id="3" creationId="{7AA3B98F-DD0B-C80D-B8BF-07E8C357A777}"/>
          </ac:spMkLst>
        </pc:spChg>
        <pc:spChg chg="mod">
          <ac:chgData name="達成 山田" userId="80ebdceb109c3705" providerId="LiveId" clId="{21A578FC-90EC-4E96-8C81-57280BE11E86}" dt="2024-02-17T11:09:25.123" v="674" actId="1076"/>
          <ac:spMkLst>
            <pc:docMk/>
            <pc:sldMk cId="1593287220" sldId="269"/>
            <ac:spMk id="9" creationId="{6D9EACCB-B575-ADE1-7EA5-F919EA13CE0A}"/>
          </ac:spMkLst>
        </pc:spChg>
      </pc:sldChg>
      <pc:sldChg chg="addSp delSp modSp add mod">
        <pc:chgData name="達成 山田" userId="80ebdceb109c3705" providerId="LiveId" clId="{21A578FC-90EC-4E96-8C81-57280BE11E86}" dt="2024-02-17T11:35:59.463" v="1302" actId="20577"/>
        <pc:sldMkLst>
          <pc:docMk/>
          <pc:sldMk cId="2506378441" sldId="270"/>
        </pc:sldMkLst>
        <pc:spChg chg="mod">
          <ac:chgData name="達成 山田" userId="80ebdceb109c3705" providerId="LiveId" clId="{21A578FC-90EC-4E96-8C81-57280BE11E86}" dt="2024-02-17T11:35:59.463" v="1302" actId="20577"/>
          <ac:spMkLst>
            <pc:docMk/>
            <pc:sldMk cId="2506378441" sldId="270"/>
            <ac:spMk id="3" creationId="{4D2FAF30-41F3-8B42-3174-894D089937C2}"/>
          </ac:spMkLst>
        </pc:spChg>
        <pc:picChg chg="del">
          <ac:chgData name="達成 山田" userId="80ebdceb109c3705" providerId="LiveId" clId="{21A578FC-90EC-4E96-8C81-57280BE11E86}" dt="2024-02-17T11:03:11.667" v="569" actId="478"/>
          <ac:picMkLst>
            <pc:docMk/>
            <pc:sldMk cId="2506378441" sldId="270"/>
            <ac:picMk id="2" creationId="{99879BB3-DDAE-5417-E795-D0054498F8C5}"/>
          </ac:picMkLst>
        </pc:picChg>
        <pc:picChg chg="del">
          <ac:chgData name="達成 山田" userId="80ebdceb109c3705" providerId="LiveId" clId="{21A578FC-90EC-4E96-8C81-57280BE11E86}" dt="2024-02-17T11:05:18.882" v="588" actId="478"/>
          <ac:picMkLst>
            <pc:docMk/>
            <pc:sldMk cId="2506378441" sldId="270"/>
            <ac:picMk id="4" creationId="{A5C21401-111E-44C6-655C-BD588B19584F}"/>
          </ac:picMkLst>
        </pc:picChg>
        <pc:picChg chg="add mod">
          <ac:chgData name="達成 山田" userId="80ebdceb109c3705" providerId="LiveId" clId="{21A578FC-90EC-4E96-8C81-57280BE11E86}" dt="2024-02-17T11:03:18.101" v="571" actId="1076"/>
          <ac:picMkLst>
            <pc:docMk/>
            <pc:sldMk cId="2506378441" sldId="270"/>
            <ac:picMk id="5" creationId="{1C25F5D4-6790-60DB-AA41-FA4CBF4C81A8}"/>
          </ac:picMkLst>
        </pc:picChg>
        <pc:picChg chg="add del mod">
          <ac:chgData name="達成 山田" userId="80ebdceb109c3705" providerId="LiveId" clId="{21A578FC-90EC-4E96-8C81-57280BE11E86}" dt="2024-02-17T11:35:55.526" v="1301" actId="478"/>
          <ac:picMkLst>
            <pc:docMk/>
            <pc:sldMk cId="2506378441" sldId="270"/>
            <ac:picMk id="6" creationId="{24BCFF23-DB94-D576-A66F-2C6160F2B202}"/>
          </ac:picMkLst>
        </pc:picChg>
        <pc:picChg chg="del">
          <ac:chgData name="達成 山田" userId="80ebdceb109c3705" providerId="LiveId" clId="{21A578FC-90EC-4E96-8C81-57280BE11E86}" dt="2024-02-17T11:05:18.506" v="587" actId="478"/>
          <ac:picMkLst>
            <pc:docMk/>
            <pc:sldMk cId="2506378441" sldId="270"/>
            <ac:picMk id="1026" creationId="{39B3775D-E9C1-94DE-3F88-6968CAC9F432}"/>
          </ac:picMkLst>
        </pc:picChg>
      </pc:sldChg>
      <pc:sldChg chg="addSp delSp modSp add mod">
        <pc:chgData name="達成 山田" userId="80ebdceb109c3705" providerId="LiveId" clId="{21A578FC-90EC-4E96-8C81-57280BE11E86}" dt="2024-02-17T12:37:39.330" v="1312" actId="20577"/>
        <pc:sldMkLst>
          <pc:docMk/>
          <pc:sldMk cId="2265788391" sldId="271"/>
        </pc:sldMkLst>
        <pc:spChg chg="add mod">
          <ac:chgData name="達成 山田" userId="80ebdceb109c3705" providerId="LiveId" clId="{21A578FC-90EC-4E96-8C81-57280BE11E86}" dt="2024-02-17T12:37:39.330" v="1312" actId="20577"/>
          <ac:spMkLst>
            <pc:docMk/>
            <pc:sldMk cId="2265788391" sldId="271"/>
            <ac:spMk id="3" creationId="{F65EFA6B-68E9-BCBE-9959-A2C4474979B8}"/>
          </ac:spMkLst>
        </pc:spChg>
        <pc:spChg chg="del">
          <ac:chgData name="達成 山田" userId="80ebdceb109c3705" providerId="LiveId" clId="{21A578FC-90EC-4E96-8C81-57280BE11E86}" dt="2024-02-17T11:09:40.728" v="675" actId="478"/>
          <ac:spMkLst>
            <pc:docMk/>
            <pc:sldMk cId="2265788391" sldId="271"/>
            <ac:spMk id="5" creationId="{8F7A986B-CA55-CB98-7B68-4D6581BF8E49}"/>
          </ac:spMkLst>
        </pc:spChg>
        <pc:spChg chg="mod">
          <ac:chgData name="達成 山田" userId="80ebdceb109c3705" providerId="LiveId" clId="{21A578FC-90EC-4E96-8C81-57280BE11E86}" dt="2024-02-17T11:08:14.378" v="651" actId="1076"/>
          <ac:spMkLst>
            <pc:docMk/>
            <pc:sldMk cId="2265788391" sldId="271"/>
            <ac:spMk id="8" creationId="{200F430D-1CBB-A151-ABD9-FBF8272FE9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78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949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38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ＭＳ ゴシック"/>
                <a:cs typeface="ＭＳ ゴシック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7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187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723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58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891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62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227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7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1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888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時計台の白黒写真&#10;&#10;自動的に生成された説明"/>
          <p:cNvPicPr/>
          <p:nvPr/>
        </p:nvPicPr>
        <p:blipFill rotWithShape="1">
          <a:blip r:embed="rId2" cstate="print">
            <a:alphaModFix amt="50000"/>
          </a:blip>
          <a:srcRect/>
          <a:stretch/>
        </p:blipFill>
        <p:spPr>
          <a:xfrm>
            <a:off x="0" y="0"/>
            <a:ext cx="12191745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>
              <a:tabLst>
                <a:tab pos="1760855" algn="l"/>
              </a:tabLst>
            </a:pPr>
            <a:r>
              <a:rPr lang="en-US" b="1" spc="-20" dirty="0">
                <a:solidFill>
                  <a:srgbClr val="FFFFFF"/>
                </a:solidFill>
                <a:latin typeface="+mj-lt"/>
                <a:cs typeface="+mj-cs"/>
              </a:rPr>
              <a:t>Auto</a:t>
            </a:r>
            <a:r>
              <a:rPr lang="en-US" b="1" dirty="0">
                <a:solidFill>
                  <a:srgbClr val="FFFFFF"/>
                </a:solidFill>
                <a:latin typeface="+mj-lt"/>
                <a:cs typeface="+mj-cs"/>
              </a:rPr>
              <a:t>	</a:t>
            </a:r>
            <a:r>
              <a:rPr lang="en-US" b="1" spc="-100" dirty="0">
                <a:solidFill>
                  <a:srgbClr val="FFFFFF"/>
                </a:solidFill>
                <a:latin typeface="+mj-lt"/>
                <a:cs typeface="+mj-cs"/>
              </a:rPr>
              <a:t>Kitchen</a:t>
            </a:r>
            <a:r>
              <a:rPr lang="en-US" b="1" spc="-434" dirty="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b="1" spc="-70" dirty="0">
                <a:solidFill>
                  <a:srgbClr val="FFFFFF"/>
                </a:solidFill>
                <a:latin typeface="+mj-lt"/>
                <a:cs typeface="+mj-cs"/>
              </a:rPr>
              <a:t>Cleaner</a:t>
            </a:r>
            <a:endParaRPr lang="en-US" b="1" dirty="0">
              <a:solidFill>
                <a:srgbClr val="FFFFFF"/>
              </a:solidFill>
              <a:latin typeface="+mj-lt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163" y="2286000"/>
            <a:ext cx="2170076" cy="142987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Group </a:t>
            </a:r>
            <a:r>
              <a:rPr sz="4400" b="1" spc="-60" dirty="0">
                <a:solidFill>
                  <a:srgbClr val="FFFFFF"/>
                </a:solidFill>
                <a:latin typeface="Corbel"/>
                <a:cs typeface="Corbel"/>
              </a:rPr>
              <a:t>Member</a:t>
            </a:r>
            <a:endParaRPr sz="44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1371600"/>
            <a:ext cx="4771036" cy="382014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4945" indent="-182245">
              <a:lnSpc>
                <a:spcPct val="150000"/>
              </a:lnSpc>
              <a:spcBef>
                <a:spcPts val="1060"/>
              </a:spcBef>
              <a:buClr>
                <a:srgbClr val="818E9F"/>
              </a:buClr>
              <a:buFont typeface="Wingdings 2"/>
              <a:buChar char=""/>
              <a:tabLst>
                <a:tab pos="194945" algn="l"/>
              </a:tabLst>
            </a:pPr>
            <a:r>
              <a:rPr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TK210116</a:t>
            </a:r>
            <a:r>
              <a:rPr lang="ja-JP" altLang="en-US"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　</a:t>
            </a:r>
            <a:r>
              <a:rPr lang="ja-JP" altLang="en-US" sz="2800" spc="-1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小嶋俊平</a:t>
            </a:r>
            <a:endParaRPr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Corbel"/>
            </a:endParaRPr>
          </a:p>
          <a:p>
            <a:pPr marL="194945" indent="-182245">
              <a:lnSpc>
                <a:spcPct val="150000"/>
              </a:lnSpc>
              <a:spcBef>
                <a:spcPts val="960"/>
              </a:spcBef>
              <a:buClr>
                <a:srgbClr val="818E9F"/>
              </a:buClr>
              <a:buFont typeface="Wingdings 2"/>
              <a:buChar char=""/>
              <a:tabLst>
                <a:tab pos="194945" algn="l"/>
              </a:tabLst>
            </a:pPr>
            <a:r>
              <a:rPr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TK210126</a:t>
            </a:r>
            <a:r>
              <a:rPr lang="ja-JP" altLang="en-US"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　</a:t>
            </a:r>
            <a:r>
              <a:rPr lang="ja-JP" altLang="en-US" sz="2800" spc="-1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千木良瞬</a:t>
            </a:r>
            <a:endParaRPr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Corbel"/>
            </a:endParaRPr>
          </a:p>
          <a:p>
            <a:pPr marL="195580" indent="-182880">
              <a:lnSpc>
                <a:spcPct val="150000"/>
              </a:lnSpc>
              <a:spcBef>
                <a:spcPts val="960"/>
              </a:spcBef>
              <a:buClr>
                <a:srgbClr val="818E9F"/>
              </a:buClr>
              <a:buFont typeface="Wingdings 2"/>
              <a:buChar char=""/>
              <a:tabLst>
                <a:tab pos="195580" algn="l"/>
              </a:tabLst>
            </a:pPr>
            <a:r>
              <a:rPr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TK210165</a:t>
            </a:r>
            <a:r>
              <a:rPr lang="ja-JP" altLang="en-US"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　</a:t>
            </a:r>
            <a:r>
              <a:rPr lang="ja-JP" altLang="en-US" sz="2800" spc="-2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後藤陸</a:t>
            </a:r>
            <a:endParaRPr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Corbel"/>
            </a:endParaRPr>
          </a:p>
          <a:p>
            <a:pPr marL="194945" indent="-182245">
              <a:lnSpc>
                <a:spcPct val="150000"/>
              </a:lnSpc>
              <a:spcBef>
                <a:spcPts val="960"/>
              </a:spcBef>
              <a:buClr>
                <a:srgbClr val="818E9F"/>
              </a:buClr>
              <a:buFont typeface="Wingdings 2"/>
              <a:buChar char=""/>
              <a:tabLst>
                <a:tab pos="194945" algn="l"/>
              </a:tabLst>
            </a:pPr>
            <a:r>
              <a:rPr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TK210467</a:t>
            </a:r>
            <a:r>
              <a:rPr lang="ja-JP" altLang="en-US"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　</a:t>
            </a:r>
            <a:r>
              <a:rPr lang="ja-JP" altLang="en-US" sz="2800" spc="-1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近藤あいり</a:t>
            </a:r>
            <a:endParaRPr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Corbel"/>
            </a:endParaRPr>
          </a:p>
          <a:p>
            <a:pPr marL="194945" indent="-182245">
              <a:lnSpc>
                <a:spcPct val="150000"/>
              </a:lnSpc>
              <a:spcBef>
                <a:spcPts val="960"/>
              </a:spcBef>
              <a:buClr>
                <a:srgbClr val="818E9F"/>
              </a:buClr>
              <a:buFont typeface="Wingdings 2"/>
              <a:buChar char=""/>
              <a:tabLst>
                <a:tab pos="194945" algn="l"/>
              </a:tabLst>
            </a:pPr>
            <a:r>
              <a:rPr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TK210531</a:t>
            </a:r>
            <a:r>
              <a:rPr lang="ja-JP" altLang="en-US" sz="2800" spc="-1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Corbel"/>
              </a:rPr>
              <a:t>　</a:t>
            </a:r>
            <a:r>
              <a:rPr lang="ja-JP" altLang="en-US" sz="2800" spc="-15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山田達成</a:t>
            </a:r>
            <a:endParaRPr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20400" y="0"/>
            <a:ext cx="1371725" cy="6858000"/>
          </a:xfrm>
          <a:custGeom>
            <a:avLst/>
            <a:gdLst/>
            <a:ahLst/>
            <a:cxnLst/>
            <a:rect l="l" t="t" r="r" b="b"/>
            <a:pathLst>
              <a:path w="1001395" h="4745990">
                <a:moveTo>
                  <a:pt x="1001268" y="0"/>
                </a:moveTo>
                <a:lnTo>
                  <a:pt x="0" y="4745735"/>
                </a:lnTo>
                <a:lnTo>
                  <a:pt x="1001268" y="4745735"/>
                </a:lnTo>
                <a:lnTo>
                  <a:pt x="1001268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365A-3673-3EAF-C0F7-70F32BCC1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AA3B98F-DD0B-C80D-B8BF-07E8C357A777}"/>
              </a:ext>
            </a:extLst>
          </p:cNvPr>
          <p:cNvSpPr txBox="1"/>
          <p:nvPr/>
        </p:nvSpPr>
        <p:spPr>
          <a:xfrm>
            <a:off x="3657601" y="533400"/>
            <a:ext cx="10668000" cy="52309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en-US" sz="5400" b="1" spc="-10" dirty="0">
                <a:latin typeface="Corbel"/>
                <a:cs typeface="Corbel"/>
              </a:rPr>
              <a:t>Auto Kitchen</a:t>
            </a:r>
            <a:r>
              <a:rPr lang="ja-JP" altLang="en-US" sz="5400" b="1" spc="-10" dirty="0">
                <a:latin typeface="Corbel"/>
                <a:cs typeface="Corbel"/>
              </a:rPr>
              <a:t> </a:t>
            </a:r>
            <a:r>
              <a:rPr lang="en-US" sz="5400" b="1" spc="-10" dirty="0">
                <a:latin typeface="Corbel"/>
                <a:cs typeface="Corbel"/>
              </a:rPr>
              <a:t>Cleaner </a:t>
            </a:r>
          </a:p>
          <a:p>
            <a:pPr marL="12700" marR="5080">
              <a:spcBef>
                <a:spcPts val="590"/>
              </a:spcBef>
            </a:pP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テーマ：自動キッチン清掃システム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sz="28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ターゲット：忙しく時間がない人</a:t>
            </a:r>
            <a:br>
              <a:rPr lang="en-US" altLang="ja-JP" sz="2800" b="1" spc="-10" dirty="0">
                <a:latin typeface="Corbel"/>
                <a:cs typeface="Corbel"/>
              </a:rPr>
            </a:br>
            <a:r>
              <a:rPr lang="ja-JP" altLang="en-US" sz="2800" b="1" spc="-10" dirty="0">
                <a:latin typeface="Corbel"/>
                <a:cs typeface="Corbel"/>
              </a:rPr>
              <a:t>　　　　　　清潔なキッチンを維持したい人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sz="2800" b="1" spc="-10" dirty="0">
              <a:latin typeface="Corbel"/>
              <a:cs typeface="Corbe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299A25A-1382-D755-1A7F-B1868E2EFF8E}"/>
              </a:ext>
            </a:extLst>
          </p:cNvPr>
          <p:cNvSpPr/>
          <p:nvPr/>
        </p:nvSpPr>
        <p:spPr>
          <a:xfrm>
            <a:off x="10820400" y="0"/>
            <a:ext cx="1371725" cy="6858000"/>
          </a:xfrm>
          <a:custGeom>
            <a:avLst/>
            <a:gdLst/>
            <a:ahLst/>
            <a:cxnLst/>
            <a:rect l="l" t="t" r="r" b="b"/>
            <a:pathLst>
              <a:path w="1001395" h="4745990">
                <a:moveTo>
                  <a:pt x="1001268" y="0"/>
                </a:moveTo>
                <a:lnTo>
                  <a:pt x="0" y="4745735"/>
                </a:lnTo>
                <a:lnTo>
                  <a:pt x="1001268" y="4745735"/>
                </a:lnTo>
                <a:lnTo>
                  <a:pt x="1001268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0AF8B6E-E104-5DCD-7A99-C9B2FF2936B2}"/>
              </a:ext>
            </a:extLst>
          </p:cNvPr>
          <p:cNvSpPr/>
          <p:nvPr/>
        </p:nvSpPr>
        <p:spPr>
          <a:xfrm>
            <a:off x="1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D9EACCB-B575-ADE1-7EA5-F919EA13CE0A}"/>
              </a:ext>
            </a:extLst>
          </p:cNvPr>
          <p:cNvSpPr txBox="1"/>
          <p:nvPr/>
        </p:nvSpPr>
        <p:spPr>
          <a:xfrm>
            <a:off x="101033" y="2362200"/>
            <a:ext cx="3066238" cy="150682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solidFill>
                  <a:srgbClr val="FFFFFF"/>
                </a:solidFill>
                <a:latin typeface="Corbel"/>
                <a:cs typeface="Corbel"/>
              </a:rPr>
              <a:t>テーマ</a:t>
            </a:r>
            <a:r>
              <a:rPr lang="en-US" altLang="ja-JP" sz="4400" b="1" spc="-1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</a:p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solidFill>
                  <a:srgbClr val="FFFFFF"/>
                </a:solidFill>
                <a:latin typeface="Corbel"/>
                <a:cs typeface="Corbel"/>
              </a:rPr>
              <a:t>ターゲット</a:t>
            </a:r>
            <a:endParaRPr sz="44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932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127" r="56874"/>
          <a:stretch/>
        </p:blipFill>
        <p:spPr>
          <a:xfrm>
            <a:off x="7391400" y="0"/>
            <a:ext cx="4876800" cy="685799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652F702-EB90-FEE1-365D-0B8FB224EDDD}"/>
              </a:ext>
            </a:extLst>
          </p:cNvPr>
          <p:cNvSpPr txBox="1"/>
          <p:nvPr/>
        </p:nvSpPr>
        <p:spPr>
          <a:xfrm>
            <a:off x="-152400" y="-152400"/>
            <a:ext cx="10668000" cy="38754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endParaRPr lang="en-US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latin typeface="Corbel"/>
                <a:cs typeface="Corbel"/>
              </a:rPr>
              <a:t>　概要</a:t>
            </a:r>
            <a:endParaRPr lang="en-US" altLang="ja-JP" sz="44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湿度センサ、光センサ、距離センサを用いて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キッチンの汚れや水滴を効率的に検出。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ブラシやワイパーを用いて清掃を行う。</a:t>
            </a:r>
            <a:endParaRPr lang="en-US" altLang="ja-JP" sz="2800" b="1" spc="-10" dirty="0">
              <a:latin typeface="Corbel"/>
              <a:cs typeface="Corbel"/>
            </a:endParaRPr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77F40694-B519-682F-BC77-DF83B3DE65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5671" y="5029200"/>
            <a:ext cx="3047097" cy="1800970"/>
          </a:xfrm>
          <a:prstGeom prst="rect">
            <a:avLst/>
          </a:prstGeom>
        </p:spPr>
      </p:pic>
      <p:pic>
        <p:nvPicPr>
          <p:cNvPr id="1026" name="Picture 2" descr="洗車機はどれも同じじゃない！ 洗車機の種類・使い方・注意点を ...">
            <a:extLst>
              <a:ext uri="{FF2B5EF4-FFF2-40B4-BE49-F238E27FC236}">
                <a16:creationId xmlns:a16="http://schemas.microsoft.com/office/drawing/2014/main" id="{3F28709C-5C0F-75D4-6C1F-985A88E3A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5" t="4924" r="11875" b="55579"/>
          <a:stretch/>
        </p:blipFill>
        <p:spPr bwMode="auto">
          <a:xfrm>
            <a:off x="128317" y="3810000"/>
            <a:ext cx="4287354" cy="165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B3E06-3E57-9AE1-6CAE-32CAED5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D2FAF30-41F3-8B42-3174-894D089937C2}"/>
              </a:ext>
            </a:extLst>
          </p:cNvPr>
          <p:cNvSpPr txBox="1"/>
          <p:nvPr/>
        </p:nvSpPr>
        <p:spPr>
          <a:xfrm>
            <a:off x="-152400" y="-152400"/>
            <a:ext cx="10668000" cy="430758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endParaRPr lang="en-US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latin typeface="Corbel"/>
                <a:cs typeface="Corbel"/>
              </a:rPr>
              <a:t>　概要</a:t>
            </a:r>
            <a:endParaRPr lang="en-US" altLang="ja-JP" sz="44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スマホアプリで簡単に遠隔操作を行う。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　コンロやシンク、洗浄機等での実装も目指す</a:t>
            </a:r>
            <a:endParaRPr lang="en-US" altLang="ja-JP" sz="2800" b="1" spc="-10" dirty="0">
              <a:latin typeface="Corbel"/>
              <a:cs typeface="Corbel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25F5D4-6790-60DB-AA41-FA4CBF4C81A8}"/>
              </a:ext>
            </a:extLst>
          </p:cNvPr>
          <p:cNvPicPr/>
          <p:nvPr/>
        </p:nvPicPr>
        <p:blipFill rotWithShape="1">
          <a:blip r:embed="rId2" cstate="print"/>
          <a:srcRect r="61250"/>
          <a:stretch/>
        </p:blipFill>
        <p:spPr>
          <a:xfrm>
            <a:off x="7467600" y="3"/>
            <a:ext cx="47244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E3AE-74F3-BC24-4EDF-E823BC424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84F67F-B4B7-0E06-B88A-304AB83845CD}"/>
              </a:ext>
            </a:extLst>
          </p:cNvPr>
          <p:cNvSpPr txBox="1"/>
          <p:nvPr/>
        </p:nvSpPr>
        <p:spPr>
          <a:xfrm>
            <a:off x="2572257" y="3081909"/>
            <a:ext cx="10172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Merit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39C586D-6C39-349B-5193-952928B2B041}"/>
              </a:ext>
            </a:extLst>
          </p:cNvPr>
          <p:cNvSpPr/>
          <p:nvPr/>
        </p:nvSpPr>
        <p:spPr>
          <a:xfrm>
            <a:off x="10820400" y="0"/>
            <a:ext cx="1371725" cy="6858000"/>
          </a:xfrm>
          <a:custGeom>
            <a:avLst/>
            <a:gdLst/>
            <a:ahLst/>
            <a:cxnLst/>
            <a:rect l="l" t="t" r="r" b="b"/>
            <a:pathLst>
              <a:path w="1001395" h="4745990">
                <a:moveTo>
                  <a:pt x="1001268" y="0"/>
                </a:moveTo>
                <a:lnTo>
                  <a:pt x="0" y="4745735"/>
                </a:lnTo>
                <a:lnTo>
                  <a:pt x="1001268" y="4745735"/>
                </a:lnTo>
                <a:lnTo>
                  <a:pt x="1001268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36A42DD-CAAB-179E-6A15-86F797B6AF1C}"/>
              </a:ext>
            </a:extLst>
          </p:cNvPr>
          <p:cNvSpPr/>
          <p:nvPr/>
        </p:nvSpPr>
        <p:spPr>
          <a:xfrm>
            <a:off x="1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00F430D-1CBB-A151-ABD9-FBF8272FE927}"/>
              </a:ext>
            </a:extLst>
          </p:cNvPr>
          <p:cNvSpPr txBox="1"/>
          <p:nvPr/>
        </p:nvSpPr>
        <p:spPr>
          <a:xfrm>
            <a:off x="304800" y="2438400"/>
            <a:ext cx="2456637" cy="150682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solidFill>
                  <a:srgbClr val="FFFFFF"/>
                </a:solidFill>
                <a:latin typeface="Corbel"/>
                <a:cs typeface="Corbel"/>
              </a:rPr>
              <a:t>使用言語</a:t>
            </a:r>
            <a:endParaRPr lang="en-US" altLang="ja-JP" sz="4400" b="1" spc="-10" dirty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solidFill>
                  <a:srgbClr val="FFFFFF"/>
                </a:solidFill>
                <a:latin typeface="Corbel"/>
                <a:cs typeface="Corbel"/>
              </a:rPr>
              <a:t>ツール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5EFA6B-68E9-BCBE-9959-A2C4474979B8}"/>
              </a:ext>
            </a:extLst>
          </p:cNvPr>
          <p:cNvSpPr txBox="1"/>
          <p:nvPr/>
        </p:nvSpPr>
        <p:spPr>
          <a:xfrm>
            <a:off x="3657601" y="533400"/>
            <a:ext cx="7551924" cy="55901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en-US" sz="5400" b="1" spc="-10" dirty="0">
                <a:latin typeface="Corbel"/>
                <a:cs typeface="Corbel"/>
              </a:rPr>
              <a:t>Auto Kitchen</a:t>
            </a:r>
            <a:r>
              <a:rPr lang="ja-JP" altLang="en-US" sz="5400" b="1" spc="-10" dirty="0">
                <a:latin typeface="Corbel"/>
                <a:cs typeface="Corbel"/>
              </a:rPr>
              <a:t> </a:t>
            </a:r>
            <a:r>
              <a:rPr lang="en-US" sz="5400" b="1" spc="-10" dirty="0">
                <a:latin typeface="Corbel"/>
                <a:cs typeface="Corbel"/>
              </a:rPr>
              <a:t>Cleaner 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3200" b="1" spc="-10" dirty="0">
                <a:latin typeface="Corbel"/>
                <a:cs typeface="Corbel"/>
              </a:rPr>
              <a:t>使用言語：　</a:t>
            </a:r>
            <a:r>
              <a:rPr lang="en-US" altLang="ja-JP" sz="3200" b="1" spc="-10" dirty="0">
                <a:latin typeface="+mn-ea"/>
                <a:cs typeface="Corbel"/>
              </a:rPr>
              <a:t>Java</a:t>
            </a: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3200" b="1" spc="-10" dirty="0">
                <a:latin typeface="+mn-ea"/>
                <a:cs typeface="Corbel"/>
              </a:rPr>
              <a:t>　　　　　　</a:t>
            </a:r>
            <a:r>
              <a:rPr lang="en-US" altLang="ja-JP" sz="3200" b="1" spc="-10" dirty="0">
                <a:latin typeface="+mn-ea"/>
                <a:cs typeface="Corbel"/>
              </a:rPr>
              <a:t>Kotlin</a:t>
            </a:r>
          </a:p>
          <a:p>
            <a:pPr marL="12700" marR="5080">
              <a:spcBef>
                <a:spcPts val="590"/>
              </a:spcBef>
            </a:pPr>
            <a:endParaRPr lang="en-US" sz="32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3200" b="1" spc="-10" dirty="0">
                <a:latin typeface="Corbel"/>
                <a:cs typeface="Corbel"/>
              </a:rPr>
              <a:t>使用ツール：　</a:t>
            </a:r>
            <a:r>
              <a:rPr lang="en-US" altLang="ja-JP" sz="3200" b="1" spc="-10" dirty="0" err="1">
                <a:latin typeface="Corbel"/>
                <a:cs typeface="Corbel"/>
              </a:rPr>
              <a:t>VisualStudioCode</a:t>
            </a:r>
            <a:endParaRPr lang="en-US" altLang="ja-JP" sz="32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3200" b="1" spc="-10" dirty="0">
                <a:latin typeface="Corbel"/>
                <a:cs typeface="Corbel"/>
              </a:rPr>
              <a:t>　　　　　　　</a:t>
            </a:r>
            <a:r>
              <a:rPr lang="en-US" altLang="ja-JP" sz="3200" b="1" spc="-10" dirty="0" err="1">
                <a:latin typeface="Corbel"/>
                <a:cs typeface="Corbel"/>
              </a:rPr>
              <a:t>AndroidStudio</a:t>
            </a:r>
            <a:endParaRPr lang="en-US" sz="3200" b="1" spc="-1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657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2257" y="3081909"/>
            <a:ext cx="10172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Merit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EB280E-EAD4-3E9E-F5FB-BA73CBC03F87}"/>
              </a:ext>
            </a:extLst>
          </p:cNvPr>
          <p:cNvSpPr/>
          <p:nvPr/>
        </p:nvSpPr>
        <p:spPr>
          <a:xfrm>
            <a:off x="10820400" y="0"/>
            <a:ext cx="1371725" cy="6858000"/>
          </a:xfrm>
          <a:custGeom>
            <a:avLst/>
            <a:gdLst/>
            <a:ahLst/>
            <a:cxnLst/>
            <a:rect l="l" t="t" r="r" b="b"/>
            <a:pathLst>
              <a:path w="1001395" h="4745990">
                <a:moveTo>
                  <a:pt x="1001268" y="0"/>
                </a:moveTo>
                <a:lnTo>
                  <a:pt x="0" y="4745735"/>
                </a:lnTo>
                <a:lnTo>
                  <a:pt x="1001268" y="4745735"/>
                </a:lnTo>
                <a:lnTo>
                  <a:pt x="1001268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6775A5A-44FF-E3B6-339E-A920F7DCDCE9}"/>
              </a:ext>
            </a:extLst>
          </p:cNvPr>
          <p:cNvSpPr/>
          <p:nvPr/>
        </p:nvSpPr>
        <p:spPr>
          <a:xfrm>
            <a:off x="1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5BC4458-6B1C-91D3-E43A-1D396B794BBF}"/>
              </a:ext>
            </a:extLst>
          </p:cNvPr>
          <p:cNvSpPr txBox="1"/>
          <p:nvPr/>
        </p:nvSpPr>
        <p:spPr>
          <a:xfrm>
            <a:off x="234919" y="2903179"/>
            <a:ext cx="2456637" cy="752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r>
              <a:rPr lang="ja-JP" altLang="en-US" sz="4400" b="1" spc="-10" dirty="0">
                <a:solidFill>
                  <a:srgbClr val="FFFFFF"/>
                </a:solidFill>
                <a:latin typeface="Corbel"/>
                <a:cs typeface="Corbel"/>
              </a:rPr>
              <a:t>画面遷移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DC1A5971-243B-34CA-8312-50A9CC18DD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798" y="990600"/>
            <a:ext cx="2503120" cy="5217422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CC655AAB-428A-D249-F08F-F960FFE127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9942" y="976624"/>
            <a:ext cx="2503120" cy="5245373"/>
          </a:xfrm>
          <a:prstGeom prst="rect">
            <a:avLst/>
          </a:prstGeom>
        </p:spPr>
      </p:pic>
      <p:pic>
        <p:nvPicPr>
          <p:cNvPr id="12" name="object 4">
            <a:extLst>
              <a:ext uri="{FF2B5EF4-FFF2-40B4-BE49-F238E27FC236}">
                <a16:creationId xmlns:a16="http://schemas.microsoft.com/office/drawing/2014/main" id="{81D68431-0C6B-1178-D478-169287FF07C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6928" y="1004576"/>
            <a:ext cx="2472063" cy="52174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945" y="3081909"/>
            <a:ext cx="143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Feature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C58F539-DAC6-9029-5AAD-73A901C6D6F1}"/>
              </a:ext>
            </a:extLst>
          </p:cNvPr>
          <p:cNvSpPr/>
          <p:nvPr/>
        </p:nvSpPr>
        <p:spPr>
          <a:xfrm>
            <a:off x="10820400" y="0"/>
            <a:ext cx="1371725" cy="6858000"/>
          </a:xfrm>
          <a:custGeom>
            <a:avLst/>
            <a:gdLst/>
            <a:ahLst/>
            <a:cxnLst/>
            <a:rect l="l" t="t" r="r" b="b"/>
            <a:pathLst>
              <a:path w="1001395" h="4745990">
                <a:moveTo>
                  <a:pt x="1001268" y="0"/>
                </a:moveTo>
                <a:lnTo>
                  <a:pt x="0" y="4745735"/>
                </a:lnTo>
                <a:lnTo>
                  <a:pt x="1001268" y="4745735"/>
                </a:lnTo>
                <a:lnTo>
                  <a:pt x="1001268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738D8A1-9574-C609-9292-09A558915320}"/>
              </a:ext>
            </a:extLst>
          </p:cNvPr>
          <p:cNvSpPr/>
          <p:nvPr/>
        </p:nvSpPr>
        <p:spPr>
          <a:xfrm>
            <a:off x="1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818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D2B73D7-CE3F-2968-6DE4-D90368CB27CD}"/>
              </a:ext>
            </a:extLst>
          </p:cNvPr>
          <p:cNvSpPr txBox="1"/>
          <p:nvPr/>
        </p:nvSpPr>
        <p:spPr>
          <a:xfrm>
            <a:off x="152400" y="2636604"/>
            <a:ext cx="2609037" cy="138371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spcBef>
                <a:spcPts val="590"/>
              </a:spcBef>
            </a:pPr>
            <a:r>
              <a:rPr lang="ja-JP" altLang="en-US" sz="4000" b="1" spc="-10" dirty="0">
                <a:solidFill>
                  <a:srgbClr val="FFFFFF"/>
                </a:solidFill>
                <a:latin typeface="Corbel"/>
                <a:cs typeface="Corbel"/>
              </a:rPr>
              <a:t>メリット</a:t>
            </a:r>
            <a:endParaRPr lang="en-US" altLang="ja-JP" sz="4000" b="1" spc="-10" dirty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r>
              <a:rPr lang="ja-JP" altLang="en-US" sz="4000" b="1" spc="-10" dirty="0">
                <a:solidFill>
                  <a:srgbClr val="FFFFFF"/>
                </a:solidFill>
                <a:latin typeface="Corbel"/>
                <a:cs typeface="Corbel"/>
              </a:rPr>
              <a:t>デメリット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6AF43FF3-F6FC-B1A1-4101-9B97B2050BDC}"/>
              </a:ext>
            </a:extLst>
          </p:cNvPr>
          <p:cNvSpPr txBox="1"/>
          <p:nvPr/>
        </p:nvSpPr>
        <p:spPr>
          <a:xfrm>
            <a:off x="3352800" y="533400"/>
            <a:ext cx="8293479" cy="584711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en-US" sz="5400" b="1" spc="-10" dirty="0">
                <a:latin typeface="Corbel"/>
                <a:cs typeface="Corbel"/>
              </a:rPr>
              <a:t>Auto Kitchen</a:t>
            </a:r>
            <a:r>
              <a:rPr lang="ja-JP" altLang="en-US" sz="5400" b="1" spc="-10" dirty="0">
                <a:latin typeface="Corbel"/>
                <a:cs typeface="Corbel"/>
              </a:rPr>
              <a:t> </a:t>
            </a:r>
            <a:r>
              <a:rPr lang="en-US" sz="5400" b="1" spc="-10" dirty="0">
                <a:latin typeface="Corbel"/>
                <a:cs typeface="Corbel"/>
              </a:rPr>
              <a:t>Cleaner </a:t>
            </a: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altLang="ja-JP" sz="28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メリット：</a:t>
            </a:r>
            <a:r>
              <a:rPr lang="ja-JP" altLang="en-US" sz="2400" b="1" spc="-10" dirty="0">
                <a:latin typeface="Corbel"/>
                <a:cs typeface="Corbel"/>
              </a:rPr>
              <a:t>手間と時間の削減</a:t>
            </a:r>
            <a:endParaRPr lang="en-US" altLang="ja-JP" sz="24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400" b="1" spc="-10" dirty="0">
                <a:latin typeface="Corbel"/>
                <a:cs typeface="Corbel"/>
              </a:rPr>
              <a:t>　　　　　　水滴が残らなく、カビ防止につながる</a:t>
            </a:r>
            <a:endParaRPr lang="en-US" altLang="ja-JP" sz="2400" b="1" spc="-10" dirty="0">
              <a:latin typeface="+mn-ea"/>
              <a:cs typeface="Corbel"/>
            </a:endParaRPr>
          </a:p>
          <a:p>
            <a:pPr marL="12700" marR="5080">
              <a:spcBef>
                <a:spcPts val="590"/>
              </a:spcBef>
            </a:pPr>
            <a:endParaRPr lang="en-US" sz="32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800" b="1" spc="-10" dirty="0">
                <a:latin typeface="Corbel"/>
                <a:cs typeface="Corbel"/>
              </a:rPr>
              <a:t>デメリット：</a:t>
            </a:r>
            <a:r>
              <a:rPr lang="ja-JP" altLang="en-US" sz="2400" b="1" spc="-10" dirty="0">
                <a:latin typeface="Corbel"/>
                <a:cs typeface="Corbel"/>
              </a:rPr>
              <a:t>初期投資が必要</a:t>
            </a:r>
            <a:endParaRPr lang="en-US" altLang="ja-JP" sz="24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lang="ja-JP" altLang="en-US" sz="2400" b="1" spc="-10" dirty="0">
                <a:latin typeface="Corbel"/>
                <a:cs typeface="Corbel"/>
              </a:rPr>
              <a:t>　　　　　　　コーティングやワックスが落ちる可能性</a:t>
            </a:r>
            <a:endParaRPr lang="en-US" altLang="ja-JP" sz="2400" b="1" spc="-10" dirty="0">
              <a:latin typeface="Corbel"/>
              <a:cs typeface="Corbel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endParaRPr lang="en-US" sz="3200" b="1" spc="-1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</TotalTime>
  <Words>169</Words>
  <Application>Microsoft Office PowerPoint</Application>
  <PresentationFormat>ワイド画面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ＭＳ ゴシック</vt:lpstr>
      <vt:lpstr>游ゴシック</vt:lpstr>
      <vt:lpstr>Arial</vt:lpstr>
      <vt:lpstr>Calibri</vt:lpstr>
      <vt:lpstr>Calibri Light</vt:lpstr>
      <vt:lpstr>Corbel</vt:lpstr>
      <vt:lpstr>Wingdings 2</vt:lpstr>
      <vt:lpstr>Office テーマ</vt:lpstr>
      <vt:lpstr>Auto Kitchen Cleaner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TKS21 小嶋俊平</dc:creator>
  <cp:lastModifiedBy>達成 山田</cp:lastModifiedBy>
  <cp:revision>1</cp:revision>
  <dcterms:created xsi:type="dcterms:W3CDTF">2024-02-17T10:13:24Z</dcterms:created>
  <dcterms:modified xsi:type="dcterms:W3CDTF">2024-02-17T12:37:45Z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2024-02-17T00:00:00Z</vt:filetime>
  </property>
  <property fmtid="{D5CDD505-2E9C-101B-9397-08002B2CF9AE}" pid="5" name="Producer">
    <vt:lpwstr>Microsoft® PowerPoint® for Microsoft 365</vt:lpwstr>
  </property>
</Properties>
</file>