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7" r:id="rId2"/>
    <p:sldId id="258" r:id="rId3"/>
    <p:sldId id="265" r:id="rId4"/>
    <p:sldId id="259" r:id="rId5"/>
    <p:sldId id="260" r:id="rId6"/>
    <p:sldId id="271" r:id="rId7"/>
    <p:sldId id="274" r:id="rId8"/>
    <p:sldId id="270" r:id="rId9"/>
    <p:sldId id="261" r:id="rId10"/>
    <p:sldId id="262" r:id="rId11"/>
    <p:sldId id="267" r:id="rId12"/>
    <p:sldId id="268" r:id="rId13"/>
    <p:sldId id="269" r:id="rId14"/>
    <p:sldId id="272" r:id="rId15"/>
    <p:sldId id="273" r:id="rId16"/>
    <p:sldId id="275" r:id="rId17"/>
    <p:sldId id="26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43D22-DDFD-4D4E-91EE-F41887D0B77F}" v="515" dt="2023-07-31T04:00:29.560"/>
    <p1510:client id="{06C6AA44-115C-4199-8B6A-4510390D6FD9}" v="8" dt="2023-07-30T12:41:07.132"/>
    <p1510:client id="{43B8D152-2754-413E-A6D0-B91C999EF6DF}" v="445" dt="2023-07-30T04:58:37.611"/>
    <p1510:client id="{5A4308E3-A94B-4CCF-8CB8-6BCA2A5BD87B}" v="4" dt="2023-07-31T08:57:01.330"/>
    <p1510:client id="{D239FB83-4E68-420D-B6C4-FC50C082868C}" v="2601" dt="2023-07-31T04:29:35.695"/>
    <p1510:client id="{D32F951B-36B4-4FD8-8434-F8BA1A9B2A44}" v="99" dt="2023-07-31T05:45:59.983"/>
    <p1510:client id="{FD91DB5A-A95D-4F35-9AFB-AA0271DA4630}" v="19" dt="2023-07-30T05:07:2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providerId="Windows Live" clId="Web-{06C6AA44-115C-4199-8B6A-4510390D6FD9}"/>
    <pc:docChg chg="modSld">
      <pc:chgData name="ゲスト ユーザー" userId="" providerId="Windows Live" clId="Web-{06C6AA44-115C-4199-8B6A-4510390D6FD9}" dt="2023-07-30T12:41:07.132" v="5" actId="20577"/>
      <pc:docMkLst>
        <pc:docMk/>
      </pc:docMkLst>
      <pc:sldChg chg="modSp">
        <pc:chgData name="ゲスト ユーザー" userId="" providerId="Windows Live" clId="Web-{06C6AA44-115C-4199-8B6A-4510390D6FD9}" dt="2023-07-30T12:41:07.132" v="5" actId="20577"/>
        <pc:sldMkLst>
          <pc:docMk/>
          <pc:sldMk cId="945859461" sldId="264"/>
        </pc:sldMkLst>
        <pc:spChg chg="mod">
          <ac:chgData name="ゲスト ユーザー" userId="" providerId="Windows Live" clId="Web-{06C6AA44-115C-4199-8B6A-4510390D6FD9}" dt="2023-07-30T12:41:07.132" v="5" actId="20577"/>
          <ac:spMkLst>
            <pc:docMk/>
            <pc:sldMk cId="945859461" sldId="264"/>
            <ac:spMk id="3" creationId="{706984A1-7ABD-E0CE-C586-80550DD1B5D6}"/>
          </ac:spMkLst>
        </pc:spChg>
      </pc:sldChg>
      <pc:sldChg chg="modSp">
        <pc:chgData name="ゲスト ユーザー" userId="" providerId="Windows Live" clId="Web-{06C6AA44-115C-4199-8B6A-4510390D6FD9}" dt="2023-07-30T12:39:40.879" v="1" actId="20577"/>
        <pc:sldMkLst>
          <pc:docMk/>
          <pc:sldMk cId="2866570304" sldId="274"/>
        </pc:sldMkLst>
        <pc:spChg chg="mod">
          <ac:chgData name="ゲスト ユーザー" userId="" providerId="Windows Live" clId="Web-{06C6AA44-115C-4199-8B6A-4510390D6FD9}" dt="2023-07-30T12:39:40.879" v="1" actId="20577"/>
          <ac:spMkLst>
            <pc:docMk/>
            <pc:sldMk cId="2866570304" sldId="274"/>
            <ac:spMk id="19" creationId="{4E80DF44-DB81-46E4-0C95-62233905A8D6}"/>
          </ac:spMkLst>
        </pc:spChg>
      </pc:sldChg>
    </pc:docChg>
  </pc:docChgLst>
  <pc:docChgLst>
    <pc:chgData name="ゲスト ユーザー" providerId="Windows Live" clId="Web-{03343D22-DDFD-4D4E-91EE-F41887D0B77F}"/>
    <pc:docChg chg="modSld addMainMaster delMainMaster">
      <pc:chgData name="ゲスト ユーザー" userId="" providerId="Windows Live" clId="Web-{03343D22-DDFD-4D4E-91EE-F41887D0B77F}" dt="2023-07-31T04:00:29.560" v="441"/>
      <pc:docMkLst>
        <pc:docMk/>
      </pc:docMkLst>
      <pc:sldChg chg="modSp mod modClrScheme chgLayout">
        <pc:chgData name="ゲスト ユーザー" userId="" providerId="Windows Live" clId="Web-{03343D22-DDFD-4D4E-91EE-F41887D0B77F}" dt="2023-07-31T02:45:30.734" v="53" actId="20577"/>
        <pc:sldMkLst>
          <pc:docMk/>
          <pc:sldMk cId="1700771788" sldId="257"/>
        </pc:sldMkLst>
        <pc:spChg chg="mod ord">
          <ac:chgData name="ゲスト ユーザー" userId="" providerId="Windows Live" clId="Web-{03343D22-DDFD-4D4E-91EE-F41887D0B77F}" dt="2023-07-31T02:40:20.067" v="36"/>
          <ac:spMkLst>
            <pc:docMk/>
            <pc:sldMk cId="1700771788" sldId="257"/>
            <ac:spMk id="2" creationId="{83B2387D-8514-7CF9-B95E-DBA84AF24BCE}"/>
          </ac:spMkLst>
        </pc:spChg>
        <pc:spChg chg="mod ord">
          <ac:chgData name="ゲスト ユーザー" userId="" providerId="Windows Live" clId="Web-{03343D22-DDFD-4D4E-91EE-F41887D0B77F}" dt="2023-07-31T02:45:30.734" v="53" actId="20577"/>
          <ac:spMkLst>
            <pc:docMk/>
            <pc:sldMk cId="1700771788" sldId="257"/>
            <ac:spMk id="3" creationId="{DF011D18-A103-71FC-3A78-9C43E97B7B41}"/>
          </ac:spMkLst>
        </pc:spChg>
        <pc:spChg chg="mod ord">
          <ac:chgData name="ゲスト ユーザー" userId="" providerId="Windows Live" clId="Web-{03343D22-DDFD-4D4E-91EE-F41887D0B77F}" dt="2023-07-31T02:40:20.067" v="36"/>
          <ac:spMkLst>
            <pc:docMk/>
            <pc:sldMk cId="1700771788" sldId="257"/>
            <ac:spMk id="4" creationId="{D52A4B41-5BA3-424C-A7EB-DA79133AB045}"/>
          </ac:spMkLst>
        </pc:spChg>
      </pc:sldChg>
      <pc:sldChg chg="modSp mod modClrScheme chgLayout">
        <pc:chgData name="ゲスト ユーザー" userId="" providerId="Windows Live" clId="Web-{03343D22-DDFD-4D4E-91EE-F41887D0B77F}" dt="2023-07-31T03:35:32.322" v="293" actId="20577"/>
        <pc:sldMkLst>
          <pc:docMk/>
          <pc:sldMk cId="1975605141" sldId="258"/>
        </pc:sldMkLst>
        <pc:spChg chg="mod ord">
          <ac:chgData name="ゲスト ユーザー" userId="" providerId="Windows Live" clId="Web-{03343D22-DDFD-4D4E-91EE-F41887D0B77F}" dt="2023-07-31T03:35:32.322" v="293" actId="20577"/>
          <ac:spMkLst>
            <pc:docMk/>
            <pc:sldMk cId="1975605141" sldId="258"/>
            <ac:spMk id="2" creationId="{80A4C09D-45FA-5644-90FF-BB5F0FD03788}"/>
          </ac:spMkLst>
        </pc:spChg>
        <pc:spChg chg="mod ord">
          <ac:chgData name="ゲスト ユーザー" userId="" providerId="Windows Live" clId="Web-{03343D22-DDFD-4D4E-91EE-F41887D0B77F}" dt="2023-07-31T03:35:26.822" v="292" actId="20577"/>
          <ac:spMkLst>
            <pc:docMk/>
            <pc:sldMk cId="1975605141" sldId="258"/>
            <ac:spMk id="3" creationId="{F6BEAA5E-5C38-AD81-F5E5-DE756C107584}"/>
          </ac:spMkLst>
        </pc:spChg>
        <pc:spChg chg="mod ord">
          <ac:chgData name="ゲスト ユーザー" userId="" providerId="Windows Live" clId="Web-{03343D22-DDFD-4D4E-91EE-F41887D0B77F}" dt="2023-07-31T02:40:20.067" v="36"/>
          <ac:spMkLst>
            <pc:docMk/>
            <pc:sldMk cId="1975605141" sldId="258"/>
            <ac:spMk id="4" creationId="{A1E8CF3B-BB79-376E-AA98-35FC826E92FD}"/>
          </ac:spMkLst>
        </pc:spChg>
      </pc:sldChg>
      <pc:sldChg chg="modSp mod modClrScheme chgLayout">
        <pc:chgData name="ゲスト ユーザー" userId="" providerId="Windows Live" clId="Web-{03343D22-DDFD-4D4E-91EE-F41887D0B77F}" dt="2023-07-31T03:04:50.448" v="76" actId="1076"/>
        <pc:sldMkLst>
          <pc:docMk/>
          <pc:sldMk cId="3273633944" sldId="259"/>
        </pc:sldMkLst>
        <pc:spChg chg="mod ord">
          <ac:chgData name="ゲスト ユーザー" userId="" providerId="Windows Live" clId="Web-{03343D22-DDFD-4D4E-91EE-F41887D0B77F}" dt="2023-07-31T02:40:20.067" v="36"/>
          <ac:spMkLst>
            <pc:docMk/>
            <pc:sldMk cId="3273633944" sldId="259"/>
            <ac:spMk id="2" creationId="{2BEA97EE-0CEE-95B5-0A0D-C41C7D910D6D}"/>
          </ac:spMkLst>
        </pc:spChg>
        <pc:spChg chg="mod">
          <ac:chgData name="ゲスト ユーザー" userId="" providerId="Windows Live" clId="Web-{03343D22-DDFD-4D4E-91EE-F41887D0B77F}" dt="2023-07-31T02:46:57.034" v="59" actId="20577"/>
          <ac:spMkLst>
            <pc:docMk/>
            <pc:sldMk cId="3273633944" sldId="259"/>
            <ac:spMk id="4" creationId="{0EFC7174-D0F5-E116-DD91-F939E142E823}"/>
          </ac:spMkLst>
        </pc:spChg>
        <pc:spChg chg="mod ord">
          <ac:chgData name="ゲスト ユーザー" userId="" providerId="Windows Live" clId="Web-{03343D22-DDFD-4D4E-91EE-F41887D0B77F}" dt="2023-07-31T02:40:20.067" v="36"/>
          <ac:spMkLst>
            <pc:docMk/>
            <pc:sldMk cId="3273633944" sldId="259"/>
            <ac:spMk id="6" creationId="{D02E06AD-9286-0C89-9438-DBB743478497}"/>
          </ac:spMkLst>
        </pc:spChg>
        <pc:picChg chg="mod ord">
          <ac:chgData name="ゲスト ユーザー" userId="" providerId="Windows Live" clId="Web-{03343D22-DDFD-4D4E-91EE-F41887D0B77F}" dt="2023-07-31T03:04:41.135" v="74" actId="1076"/>
          <ac:picMkLst>
            <pc:docMk/>
            <pc:sldMk cId="3273633944" sldId="259"/>
            <ac:picMk id="5" creationId="{4377E1ED-8873-AD23-B5B5-3071000C54D9}"/>
          </ac:picMkLst>
        </pc:picChg>
        <pc:picChg chg="mod">
          <ac:chgData name="ゲスト ユーザー" userId="" providerId="Windows Live" clId="Web-{03343D22-DDFD-4D4E-91EE-F41887D0B77F}" dt="2023-07-31T03:04:50.448" v="76" actId="1076"/>
          <ac:picMkLst>
            <pc:docMk/>
            <pc:sldMk cId="3273633944" sldId="259"/>
            <ac:picMk id="7" creationId="{9692C6CE-B67E-28BA-CCBE-221926908ABD}"/>
          </ac:picMkLst>
        </pc:picChg>
      </pc:sldChg>
      <pc:sldChg chg="addSp delSp modSp mod modClrScheme chgLayout">
        <pc:chgData name="ゲスト ユーザー" userId="" providerId="Windows Live" clId="Web-{03343D22-DDFD-4D4E-91EE-F41887D0B77F}" dt="2023-07-31T03:17:48.240" v="176" actId="20577"/>
        <pc:sldMkLst>
          <pc:docMk/>
          <pc:sldMk cId="3289409740" sldId="260"/>
        </pc:sldMkLst>
        <pc:spChg chg="del mod ord">
          <ac:chgData name="ゲスト ユーザー" userId="" providerId="Windows Live" clId="Web-{03343D22-DDFD-4D4E-91EE-F41887D0B77F}" dt="2023-07-31T02:47:49.192" v="68"/>
          <ac:spMkLst>
            <pc:docMk/>
            <pc:sldMk cId="3289409740" sldId="260"/>
            <ac:spMk id="2" creationId="{EF54E27F-B8E1-0C45-67D6-8527BD16452A}"/>
          </ac:spMkLst>
        </pc:spChg>
        <pc:spChg chg="add del mod">
          <ac:chgData name="ゲスト ユーザー" userId="" providerId="Windows Live" clId="Web-{03343D22-DDFD-4D4E-91EE-F41887D0B77F}" dt="2023-07-31T02:47:52.176" v="70"/>
          <ac:spMkLst>
            <pc:docMk/>
            <pc:sldMk cId="3289409740" sldId="260"/>
            <ac:spMk id="4" creationId="{6EE7E9B2-BC0D-76A3-E3F5-0A4E90953478}"/>
          </ac:spMkLst>
        </pc:spChg>
        <pc:spChg chg="add">
          <ac:chgData name="ゲスト ユーザー" userId="" providerId="Windows Live" clId="Web-{03343D22-DDFD-4D4E-91EE-F41887D0B77F}" dt="2023-07-31T02:47:49.567" v="69"/>
          <ac:spMkLst>
            <pc:docMk/>
            <pc:sldMk cId="3289409740" sldId="260"/>
            <ac:spMk id="6" creationId="{274197D4-4870-F919-D859-55BC3BCEE9FE}"/>
          </ac:spMkLst>
        </pc:spChg>
        <pc:spChg chg="mod ord">
          <ac:chgData name="ゲスト ユーザー" userId="" providerId="Windows Live" clId="Web-{03343D22-DDFD-4D4E-91EE-F41887D0B77F}" dt="2023-07-31T02:40:20.067" v="36"/>
          <ac:spMkLst>
            <pc:docMk/>
            <pc:sldMk cId="3289409740" sldId="260"/>
            <ac:spMk id="9" creationId="{635C87F4-4978-041D-6B75-F02668534D50}"/>
          </ac:spMkLst>
        </pc:spChg>
        <pc:spChg chg="mod ord">
          <ac:chgData name="ゲスト ユーザー" userId="" providerId="Windows Live" clId="Web-{03343D22-DDFD-4D4E-91EE-F41887D0B77F}" dt="2023-07-31T03:17:48.240" v="176" actId="20577"/>
          <ac:spMkLst>
            <pc:docMk/>
            <pc:sldMk cId="3289409740" sldId="260"/>
            <ac:spMk id="27" creationId="{1C14B3B1-2933-8CBF-F644-40AF0DDF17DD}"/>
          </ac:spMkLst>
        </pc:spChg>
      </pc:sldChg>
      <pc:sldChg chg="addSp delSp modSp mod modClrScheme chgLayout">
        <pc:chgData name="ゲスト ユーザー" userId="" providerId="Windows Live" clId="Web-{03343D22-DDFD-4D4E-91EE-F41887D0B77F}" dt="2023-07-31T03:23:04.281" v="210" actId="20577"/>
        <pc:sldMkLst>
          <pc:docMk/>
          <pc:sldMk cId="3030816906" sldId="261"/>
        </pc:sldMkLst>
        <pc:spChg chg="del mod ord">
          <ac:chgData name="ゲスト ユーザー" userId="" providerId="Windows Live" clId="Web-{03343D22-DDFD-4D4E-91EE-F41887D0B77F}" dt="2023-07-31T03:22:58.031" v="206"/>
          <ac:spMkLst>
            <pc:docMk/>
            <pc:sldMk cId="3030816906" sldId="261"/>
            <ac:spMk id="2" creationId="{F39BB64B-1505-0F80-DB39-711EFDFD3368}"/>
          </ac:spMkLst>
        </pc:spChg>
        <pc:spChg chg="mod ord">
          <ac:chgData name="ゲスト ユーザー" userId="" providerId="Windows Live" clId="Web-{03343D22-DDFD-4D4E-91EE-F41887D0B77F}" dt="2023-07-31T03:16:23.815" v="169" actId="20577"/>
          <ac:spMkLst>
            <pc:docMk/>
            <pc:sldMk cId="3030816906" sldId="261"/>
            <ac:spMk id="3" creationId="{171624A4-9AD7-B070-166F-AB497C493C72}"/>
          </ac:spMkLst>
        </pc:spChg>
        <pc:spChg chg="mod ord">
          <ac:chgData name="ゲスト ユーザー" userId="" providerId="Windows Live" clId="Web-{03343D22-DDFD-4D4E-91EE-F41887D0B77F}" dt="2023-07-31T02:40:20.067" v="36"/>
          <ac:spMkLst>
            <pc:docMk/>
            <pc:sldMk cId="3030816906" sldId="261"/>
            <ac:spMk id="4" creationId="{6CD10D4D-DC0B-F31C-50F2-1E017B59CBF2}"/>
          </ac:spMkLst>
        </pc:spChg>
        <pc:spChg chg="add del mod">
          <ac:chgData name="ゲスト ユーザー" userId="" providerId="Windows Live" clId="Web-{03343D22-DDFD-4D4E-91EE-F41887D0B77F}" dt="2023-07-31T03:23:04.281" v="210" actId="20577"/>
          <ac:spMkLst>
            <pc:docMk/>
            <pc:sldMk cId="3030816906" sldId="261"/>
            <ac:spMk id="6" creationId="{6A1FB0F4-C5BF-BDF5-C616-9D8CACBD4928}"/>
          </ac:spMkLst>
        </pc:spChg>
        <pc:spChg chg="add del mod">
          <ac:chgData name="ゲスト ユーザー" userId="" providerId="Windows Live" clId="Web-{03343D22-DDFD-4D4E-91EE-F41887D0B77F}" dt="2023-07-31T03:23:00.703" v="207"/>
          <ac:spMkLst>
            <pc:docMk/>
            <pc:sldMk cId="3030816906" sldId="261"/>
            <ac:spMk id="8" creationId="{10018761-4687-B37E-C115-E35FB7C53C7B}"/>
          </ac:spMkLst>
        </pc:spChg>
      </pc:sldChg>
      <pc:sldChg chg="addSp delSp modSp mod modClrScheme chgLayout">
        <pc:chgData name="ゲスト ユーザー" userId="" providerId="Windows Live" clId="Web-{03343D22-DDFD-4D4E-91EE-F41887D0B77F}" dt="2023-07-31T03:24:41.800" v="230" actId="1076"/>
        <pc:sldMkLst>
          <pc:docMk/>
          <pc:sldMk cId="1852056492" sldId="262"/>
        </pc:sldMkLst>
        <pc:spChg chg="del mod ord">
          <ac:chgData name="ゲスト ユーザー" userId="" providerId="Windows Live" clId="Web-{03343D22-DDFD-4D4E-91EE-F41887D0B77F}" dt="2023-07-31T03:23:11.422" v="212"/>
          <ac:spMkLst>
            <pc:docMk/>
            <pc:sldMk cId="1852056492" sldId="262"/>
            <ac:spMk id="2" creationId="{607CBA67-E605-DD67-075F-F45C951E639B}"/>
          </ac:spMkLst>
        </pc:spChg>
        <pc:spChg chg="add mod">
          <ac:chgData name="ゲスト ユーザー" userId="" providerId="Windows Live" clId="Web-{03343D22-DDFD-4D4E-91EE-F41887D0B77F}" dt="2023-07-31T03:23:18.313" v="219" actId="20577"/>
          <ac:spMkLst>
            <pc:docMk/>
            <pc:sldMk cId="1852056492" sldId="262"/>
            <ac:spMk id="4" creationId="{6CA1AB11-12A4-19AC-079F-186B55661089}"/>
          </ac:spMkLst>
        </pc:spChg>
        <pc:spChg chg="add del mod">
          <ac:chgData name="ゲスト ユーザー" userId="" providerId="Windows Live" clId="Web-{03343D22-DDFD-4D4E-91EE-F41887D0B77F}" dt="2023-07-31T03:23:13.938" v="213"/>
          <ac:spMkLst>
            <pc:docMk/>
            <pc:sldMk cId="1852056492" sldId="262"/>
            <ac:spMk id="6" creationId="{83550517-61E1-3193-BE69-01C1E647503A}"/>
          </ac:spMkLst>
        </pc:spChg>
        <pc:spChg chg="mod ord">
          <ac:chgData name="ゲスト ユーザー" userId="" providerId="Windows Live" clId="Web-{03343D22-DDFD-4D4E-91EE-F41887D0B77F}" dt="2023-07-31T03:24:41.800" v="230" actId="1076"/>
          <ac:spMkLst>
            <pc:docMk/>
            <pc:sldMk cId="1852056492" sldId="262"/>
            <ac:spMk id="7" creationId="{834711A2-5FFE-83ED-806A-BD3D47AAC8C3}"/>
          </ac:spMkLst>
        </pc:spChg>
        <pc:spChg chg="mod ord">
          <ac:chgData name="ゲスト ユーザー" userId="" providerId="Windows Live" clId="Web-{03343D22-DDFD-4D4E-91EE-F41887D0B77F}" dt="2023-07-31T02:40:20.067" v="36"/>
          <ac:spMkLst>
            <pc:docMk/>
            <pc:sldMk cId="1852056492" sldId="262"/>
            <ac:spMk id="8" creationId="{8D47F407-BBF5-38A7-EB71-CF1C962C6239}"/>
          </ac:spMkLst>
        </pc:spChg>
      </pc:sldChg>
      <pc:sldChg chg="addSp delSp modSp mod modClrScheme chgLayout">
        <pc:chgData name="ゲスト ユーザー" userId="" providerId="Windows Live" clId="Web-{03343D22-DDFD-4D4E-91EE-F41887D0B77F}" dt="2023-07-31T03:41:31.428" v="322"/>
        <pc:sldMkLst>
          <pc:docMk/>
          <pc:sldMk cId="945859461" sldId="264"/>
        </pc:sldMkLst>
        <pc:spChg chg="mod ord">
          <ac:chgData name="ゲスト ユーザー" userId="" providerId="Windows Live" clId="Web-{03343D22-DDFD-4D4E-91EE-F41887D0B77F}" dt="2023-07-31T02:40:20.067" v="36"/>
          <ac:spMkLst>
            <pc:docMk/>
            <pc:sldMk cId="945859461" sldId="264"/>
            <ac:spMk id="2" creationId="{ED895E07-4361-9AA0-1059-4EA20750162B}"/>
          </ac:spMkLst>
        </pc:spChg>
        <pc:spChg chg="mod ord">
          <ac:chgData name="ゲスト ユーザー" userId="" providerId="Windows Live" clId="Web-{03343D22-DDFD-4D4E-91EE-F41887D0B77F}" dt="2023-07-31T03:33:12.927" v="288" actId="20577"/>
          <ac:spMkLst>
            <pc:docMk/>
            <pc:sldMk cId="945859461" sldId="264"/>
            <ac:spMk id="3" creationId="{706984A1-7ABD-E0CE-C586-80550DD1B5D6}"/>
          </ac:spMkLst>
        </pc:spChg>
        <pc:spChg chg="mod ord">
          <ac:chgData name="ゲスト ユーザー" userId="" providerId="Windows Live" clId="Web-{03343D22-DDFD-4D4E-91EE-F41887D0B77F}" dt="2023-07-31T02:40:20.067" v="36"/>
          <ac:spMkLst>
            <pc:docMk/>
            <pc:sldMk cId="945859461" sldId="264"/>
            <ac:spMk id="4" creationId="{AD35F75C-C976-4737-3AF6-BBCDB707E7AD}"/>
          </ac:spMkLst>
        </pc:spChg>
        <pc:picChg chg="add del mod">
          <ac:chgData name="ゲスト ユーザー" userId="" providerId="Windows Live" clId="Web-{03343D22-DDFD-4D4E-91EE-F41887D0B77F}" dt="2023-07-31T03:41:31.428" v="322"/>
          <ac:picMkLst>
            <pc:docMk/>
            <pc:sldMk cId="945859461" sldId="264"/>
            <ac:picMk id="6" creationId="{7972637F-27E2-6D6E-DAD1-292E97F74396}"/>
          </ac:picMkLst>
        </pc:picChg>
      </pc:sldChg>
      <pc:sldChg chg="addSp delSp modSp mod modClrScheme addAnim delAnim modAnim chgLayout">
        <pc:chgData name="ゲスト ユーザー" userId="" providerId="Windows Live" clId="Web-{03343D22-DDFD-4D4E-91EE-F41887D0B77F}" dt="2023-07-31T04:00:29.560" v="441"/>
        <pc:sldMkLst>
          <pc:docMk/>
          <pc:sldMk cId="1921302527" sldId="265"/>
        </pc:sldMkLst>
        <pc:spChg chg="mod ord">
          <ac:chgData name="ゲスト ユーザー" userId="" providerId="Windows Live" clId="Web-{03343D22-DDFD-4D4E-91EE-F41887D0B77F}" dt="2023-07-31T02:40:20.067" v="36"/>
          <ac:spMkLst>
            <pc:docMk/>
            <pc:sldMk cId="1921302527" sldId="265"/>
            <ac:spMk id="2" creationId="{052C9131-9B25-F321-D479-898844EBA835}"/>
          </ac:spMkLst>
        </pc:spChg>
        <pc:spChg chg="mod ord">
          <ac:chgData name="ゲスト ユーザー" userId="" providerId="Windows Live" clId="Web-{03343D22-DDFD-4D4E-91EE-F41887D0B77F}" dt="2023-07-31T03:58:29.259" v="437" actId="20577"/>
          <ac:spMkLst>
            <pc:docMk/>
            <pc:sldMk cId="1921302527" sldId="265"/>
            <ac:spMk id="3" creationId="{4965F740-0ACD-5DD3-29B0-A6BED71C7D9B}"/>
          </ac:spMkLst>
        </pc:spChg>
        <pc:spChg chg="mod ord">
          <ac:chgData name="ゲスト ユーザー" userId="" providerId="Windows Live" clId="Web-{03343D22-DDFD-4D4E-91EE-F41887D0B77F}" dt="2023-07-31T02:40:20.067" v="36"/>
          <ac:spMkLst>
            <pc:docMk/>
            <pc:sldMk cId="1921302527" sldId="265"/>
            <ac:spMk id="4" creationId="{C996D0E8-AD4A-76B0-59E4-BA22A5D7FE0F}"/>
          </ac:spMkLst>
        </pc:spChg>
        <pc:spChg chg="add del mod">
          <ac:chgData name="ゲスト ユーザー" userId="" providerId="Windows Live" clId="Web-{03343D22-DDFD-4D4E-91EE-F41887D0B77F}" dt="2023-07-31T03:42:22.992" v="333"/>
          <ac:spMkLst>
            <pc:docMk/>
            <pc:sldMk cId="1921302527" sldId="265"/>
            <ac:spMk id="6" creationId="{A87ADCE6-BD2D-18BF-F731-69D8965944E4}"/>
          </ac:spMkLst>
        </pc:spChg>
        <pc:spChg chg="add mod">
          <ac:chgData name="ゲスト ユーザー" userId="" providerId="Windows Live" clId="Web-{03343D22-DDFD-4D4E-91EE-F41887D0B77F}" dt="2023-07-31T03:52:03.777" v="385" actId="1076"/>
          <ac:spMkLst>
            <pc:docMk/>
            <pc:sldMk cId="1921302527" sldId="265"/>
            <ac:spMk id="7" creationId="{3058D33A-15F7-3610-235F-BB94FEFE27A7}"/>
          </ac:spMkLst>
        </pc:spChg>
        <pc:spChg chg="add mod">
          <ac:chgData name="ゲスト ユーザー" userId="" providerId="Windows Live" clId="Web-{03343D22-DDFD-4D4E-91EE-F41887D0B77F}" dt="2023-07-31T03:54:07.438" v="393"/>
          <ac:spMkLst>
            <pc:docMk/>
            <pc:sldMk cId="1921302527" sldId="265"/>
            <ac:spMk id="9" creationId="{C55F42EC-CFB7-4E33-1ACC-A53E3E5DC4CF}"/>
          </ac:spMkLst>
        </pc:spChg>
        <pc:grpChg chg="add mod">
          <ac:chgData name="ゲスト ユーザー" userId="" providerId="Windows Live" clId="Web-{03343D22-DDFD-4D4E-91EE-F41887D0B77F}" dt="2023-07-31T03:52:11.277" v="387" actId="1076"/>
          <ac:grpSpMkLst>
            <pc:docMk/>
            <pc:sldMk cId="1921302527" sldId="265"/>
            <ac:grpSpMk id="8" creationId="{36C032CC-D871-6D7F-A01E-938573E47B5D}"/>
          </ac:grpSpMkLst>
        </pc:grpChg>
        <pc:grpChg chg="add mod">
          <ac:chgData name="ゲスト ユーザー" userId="" providerId="Windows Live" clId="Web-{03343D22-DDFD-4D4E-91EE-F41887D0B77F}" dt="2023-07-31T03:58:02.445" v="434" actId="1076"/>
          <ac:grpSpMkLst>
            <pc:docMk/>
            <pc:sldMk cId="1921302527" sldId="265"/>
            <ac:grpSpMk id="10" creationId="{E4EEA1F3-258F-1ECE-6B67-2B9DCFFEA11A}"/>
          </ac:grpSpMkLst>
        </pc:grpChg>
        <pc:grpChg chg="add del">
          <ac:chgData name="ゲスト ユーザー" userId="" providerId="Windows Live" clId="Web-{03343D22-DDFD-4D4E-91EE-F41887D0B77F}" dt="2023-07-31T03:58:00.195" v="433"/>
          <ac:grpSpMkLst>
            <pc:docMk/>
            <pc:sldMk cId="1921302527" sldId="265"/>
            <ac:grpSpMk id="16" creationId="{CD811840-68B8-DD8B-D65C-4B3EBFB865E5}"/>
          </ac:grpSpMkLst>
        </pc:grpChg>
        <pc:grpChg chg="add del">
          <ac:chgData name="ゲスト ユーザー" userId="" providerId="Windows Live" clId="Web-{03343D22-DDFD-4D4E-91EE-F41887D0B77F}" dt="2023-07-31T03:57:59.773" v="432"/>
          <ac:grpSpMkLst>
            <pc:docMk/>
            <pc:sldMk cId="1921302527" sldId="265"/>
            <ac:grpSpMk id="29" creationId="{FC098B29-FBC2-88CC-7675-7156E4394EE6}"/>
          </ac:grpSpMkLst>
        </pc:grpChg>
        <pc:grpChg chg="add del">
          <ac:chgData name="ゲスト ユーザー" userId="" providerId="Windows Live" clId="Web-{03343D22-DDFD-4D4E-91EE-F41887D0B77F}" dt="2023-07-31T03:57:59.398" v="431"/>
          <ac:grpSpMkLst>
            <pc:docMk/>
            <pc:sldMk cId="1921302527" sldId="265"/>
            <ac:grpSpMk id="35" creationId="{7BA19440-1CCA-E3CC-FB4E-8FBDA54D1B32}"/>
          </ac:grpSpMkLst>
        </pc:grpChg>
        <pc:grpChg chg="add del">
          <ac:chgData name="ゲスト ユーザー" userId="" providerId="Windows Live" clId="Web-{03343D22-DDFD-4D4E-91EE-F41887D0B77F}" dt="2023-07-31T03:57:58.852" v="430"/>
          <ac:grpSpMkLst>
            <pc:docMk/>
            <pc:sldMk cId="1921302527" sldId="265"/>
            <ac:grpSpMk id="41" creationId="{C198281B-EE83-95BF-EEC1-3BC8547993EE}"/>
          </ac:grpSpMkLst>
        </pc:grpChg>
        <pc:grpChg chg="add del">
          <ac:chgData name="ゲスト ユーザー" userId="" providerId="Windows Live" clId="Web-{03343D22-DDFD-4D4E-91EE-F41887D0B77F}" dt="2023-07-31T03:57:58.414" v="429"/>
          <ac:grpSpMkLst>
            <pc:docMk/>
            <pc:sldMk cId="1921302527" sldId="265"/>
            <ac:grpSpMk id="47" creationId="{233D371F-D443-460C-2B25-1F624036011E}"/>
          </ac:grpSpMkLst>
        </pc:grpChg>
        <pc:grpChg chg="add del">
          <ac:chgData name="ゲスト ユーザー" userId="" providerId="Windows Live" clId="Web-{03343D22-DDFD-4D4E-91EE-F41887D0B77F}" dt="2023-07-31T03:57:57.977" v="428"/>
          <ac:grpSpMkLst>
            <pc:docMk/>
            <pc:sldMk cId="1921302527" sldId="265"/>
            <ac:grpSpMk id="53" creationId="{3C765996-EB9F-3BE4-F892-F5B661B3C26A}"/>
          </ac:grpSpMkLst>
        </pc:grpChg>
        <pc:grpChg chg="add del">
          <ac:chgData name="ゲスト ユーザー" userId="" providerId="Windows Live" clId="Web-{03343D22-DDFD-4D4E-91EE-F41887D0B77F}" dt="2023-07-31T03:57:57.508" v="427"/>
          <ac:grpSpMkLst>
            <pc:docMk/>
            <pc:sldMk cId="1921302527" sldId="265"/>
            <ac:grpSpMk id="59" creationId="{7093ACDF-008C-63E3-80CA-D6EB521FF158}"/>
          </ac:grpSpMkLst>
        </pc:grpChg>
        <pc:grpChg chg="add del">
          <ac:chgData name="ゲスト ユーザー" userId="" providerId="Windows Live" clId="Web-{03343D22-DDFD-4D4E-91EE-F41887D0B77F}" dt="2023-07-31T03:57:57.055" v="426"/>
          <ac:grpSpMkLst>
            <pc:docMk/>
            <pc:sldMk cId="1921302527" sldId="265"/>
            <ac:grpSpMk id="65" creationId="{6F558226-17A7-F70A-DDA8-5F34845D0462}"/>
          </ac:grpSpMkLst>
        </pc:grpChg>
        <pc:grpChg chg="add del">
          <ac:chgData name="ゲスト ユーザー" userId="" providerId="Windows Live" clId="Web-{03343D22-DDFD-4D4E-91EE-F41887D0B77F}" dt="2023-07-31T03:57:56.633" v="425"/>
          <ac:grpSpMkLst>
            <pc:docMk/>
            <pc:sldMk cId="1921302527" sldId="265"/>
            <ac:grpSpMk id="71" creationId="{054E8C0F-FE71-5813-F240-DCE464949145}"/>
          </ac:grpSpMkLst>
        </pc:grpChg>
        <pc:grpChg chg="add del">
          <ac:chgData name="ゲスト ユーザー" userId="" providerId="Windows Live" clId="Web-{03343D22-DDFD-4D4E-91EE-F41887D0B77F}" dt="2023-07-31T03:57:56.195" v="424"/>
          <ac:grpSpMkLst>
            <pc:docMk/>
            <pc:sldMk cId="1921302527" sldId="265"/>
            <ac:grpSpMk id="77" creationId="{ADC39410-C08D-8E50-F03E-5CE361F8167F}"/>
          </ac:grpSpMkLst>
        </pc:grpChg>
        <pc:grpChg chg="add del">
          <ac:chgData name="ゲスト ユーザー" userId="" providerId="Windows Live" clId="Web-{03343D22-DDFD-4D4E-91EE-F41887D0B77F}" dt="2023-07-31T03:57:55.851" v="423"/>
          <ac:grpSpMkLst>
            <pc:docMk/>
            <pc:sldMk cId="1921302527" sldId="265"/>
            <ac:grpSpMk id="83" creationId="{D1C8A584-4E5C-2AA1-8DEA-2C71236E3667}"/>
          </ac:grpSpMkLst>
        </pc:grpChg>
        <pc:grpChg chg="add del">
          <ac:chgData name="ゲスト ユーザー" userId="" providerId="Windows Live" clId="Web-{03343D22-DDFD-4D4E-91EE-F41887D0B77F}" dt="2023-07-31T03:57:55.320" v="422"/>
          <ac:grpSpMkLst>
            <pc:docMk/>
            <pc:sldMk cId="1921302527" sldId="265"/>
            <ac:grpSpMk id="89" creationId="{C4EFDB6D-93C6-C103-4BA9-491A31905D5F}"/>
          </ac:grpSpMkLst>
        </pc:grpChg>
        <pc:grpChg chg="add del">
          <ac:chgData name="ゲスト ユーザー" userId="" providerId="Windows Live" clId="Web-{03343D22-DDFD-4D4E-91EE-F41887D0B77F}" dt="2023-07-31T03:57:54.945" v="421"/>
          <ac:grpSpMkLst>
            <pc:docMk/>
            <pc:sldMk cId="1921302527" sldId="265"/>
            <ac:grpSpMk id="95" creationId="{BC97A772-EA4A-344D-6847-B0D5863A988E}"/>
          </ac:grpSpMkLst>
        </pc:grpChg>
        <pc:grpChg chg="add del">
          <ac:chgData name="ゲスト ユーザー" userId="" providerId="Windows Live" clId="Web-{03343D22-DDFD-4D4E-91EE-F41887D0B77F}" dt="2023-07-31T03:57:54.836" v="420"/>
          <ac:grpSpMkLst>
            <pc:docMk/>
            <pc:sldMk cId="1921302527" sldId="265"/>
            <ac:grpSpMk id="101" creationId="{E36CE722-94ED-B1F9-5C21-816D544BB47A}"/>
          </ac:grpSpMkLst>
        </pc:grpChg>
        <pc:grpChg chg="add del">
          <ac:chgData name="ゲスト ユーザー" userId="" providerId="Windows Live" clId="Web-{03343D22-DDFD-4D4E-91EE-F41887D0B77F}" dt="2023-07-31T03:57:54.461" v="419"/>
          <ac:grpSpMkLst>
            <pc:docMk/>
            <pc:sldMk cId="1921302527" sldId="265"/>
            <ac:grpSpMk id="107" creationId="{686447FF-FB53-7C2D-0D47-72C41A49A04D}"/>
          </ac:grpSpMkLst>
        </pc:grpChg>
        <pc:grpChg chg="add del">
          <ac:chgData name="ゲスト ユーザー" userId="" providerId="Windows Live" clId="Web-{03343D22-DDFD-4D4E-91EE-F41887D0B77F}" dt="2023-07-31T03:57:52.320" v="418"/>
          <ac:grpSpMkLst>
            <pc:docMk/>
            <pc:sldMk cId="1921302527" sldId="265"/>
            <ac:grpSpMk id="113" creationId="{D73C18B7-FE0D-AFE0-6463-885E5666B1A1}"/>
          </ac:grpSpMkLst>
        </pc:grpChg>
        <pc:grpChg chg="add del">
          <ac:chgData name="ゲスト ユーザー" userId="" providerId="Windows Live" clId="Web-{03343D22-DDFD-4D4E-91EE-F41887D0B77F}" dt="2023-07-31T03:57:35.398" v="417"/>
          <ac:grpSpMkLst>
            <pc:docMk/>
            <pc:sldMk cId="1921302527" sldId="265"/>
            <ac:grpSpMk id="119" creationId="{7CE86C7D-5D59-C416-8E85-24FC85B5C742}"/>
          </ac:grpSpMkLst>
        </pc:grpChg>
        <pc:picChg chg="add mod">
          <ac:chgData name="ゲスト ユーザー" userId="" providerId="Windows Live" clId="Web-{03343D22-DDFD-4D4E-91EE-F41887D0B77F}" dt="2023-07-31T03:52:03.762" v="384" actId="1076"/>
          <ac:picMkLst>
            <pc:docMk/>
            <pc:sldMk cId="1921302527" sldId="265"/>
            <ac:picMk id="5" creationId="{ED94DD98-637E-D9C8-7089-44305A631373}"/>
          </ac:picMkLst>
        </pc:picChg>
      </pc:sldChg>
      <pc:sldChg chg="modSp mod modClrScheme chgLayout">
        <pc:chgData name="ゲスト ユーザー" userId="" providerId="Windows Live" clId="Web-{03343D22-DDFD-4D4E-91EE-F41887D0B77F}" dt="2023-07-31T03:53:14.576" v="391" actId="1076"/>
        <pc:sldMkLst>
          <pc:docMk/>
          <pc:sldMk cId="1912056118" sldId="267"/>
        </pc:sldMkLst>
        <pc:spChg chg="mod ord">
          <ac:chgData name="ゲスト ユーザー" userId="" providerId="Windows Live" clId="Web-{03343D22-DDFD-4D4E-91EE-F41887D0B77F}" dt="2023-07-31T02:40:20.067" v="36"/>
          <ac:spMkLst>
            <pc:docMk/>
            <pc:sldMk cId="1912056118" sldId="267"/>
            <ac:spMk id="2" creationId="{607CBA67-E605-DD67-075F-F45C951E639B}"/>
          </ac:spMkLst>
        </pc:spChg>
        <pc:spChg chg="mod">
          <ac:chgData name="ゲスト ユーザー" userId="" providerId="Windows Live" clId="Web-{03343D22-DDFD-4D4E-91EE-F41887D0B77F}" dt="2023-07-31T03:53:11.483" v="390" actId="14100"/>
          <ac:spMkLst>
            <pc:docMk/>
            <pc:sldMk cId="1912056118" sldId="267"/>
            <ac:spMk id="8" creationId="{E2B26F10-1913-A69A-2571-428A2A329244}"/>
          </ac:spMkLst>
        </pc:spChg>
        <pc:spChg chg="mod">
          <ac:chgData name="ゲスト ユーザー" userId="" providerId="Windows Live" clId="Web-{03343D22-DDFD-4D4E-91EE-F41887D0B77F}" dt="2023-07-31T03:53:14.576" v="391" actId="1076"/>
          <ac:spMkLst>
            <pc:docMk/>
            <pc:sldMk cId="1912056118" sldId="267"/>
            <ac:spMk id="10" creationId="{E11224EB-B416-76EF-73F1-662995B2992C}"/>
          </ac:spMkLst>
        </pc:spChg>
        <pc:spChg chg="mod ord">
          <ac:chgData name="ゲスト ユーザー" userId="" providerId="Windows Live" clId="Web-{03343D22-DDFD-4D4E-91EE-F41887D0B77F}" dt="2023-07-31T02:40:20.067" v="36"/>
          <ac:spMkLst>
            <pc:docMk/>
            <pc:sldMk cId="1912056118" sldId="267"/>
            <ac:spMk id="11" creationId="{8E27A132-81B6-3F01-3F19-4C90E1F90958}"/>
          </ac:spMkLst>
        </pc:spChg>
        <pc:picChg chg="mod ord">
          <ac:chgData name="ゲスト ユーザー" userId="" providerId="Windows Live" clId="Web-{03343D22-DDFD-4D4E-91EE-F41887D0B77F}" dt="2023-07-31T02:40:20.067" v="36"/>
          <ac:picMkLst>
            <pc:docMk/>
            <pc:sldMk cId="1912056118" sldId="267"/>
            <ac:picMk id="4" creationId="{1BDCC9B2-5E72-25EC-B3F2-AA58674748DF}"/>
          </ac:picMkLst>
        </pc:picChg>
      </pc:sldChg>
      <pc:sldChg chg="addSp delSp modSp mod modClrScheme chgLayout">
        <pc:chgData name="ゲスト ユーザー" userId="" providerId="Windows Live" clId="Web-{03343D22-DDFD-4D4E-91EE-F41887D0B77F}" dt="2023-07-31T03:30:01.139" v="249" actId="20577"/>
        <pc:sldMkLst>
          <pc:docMk/>
          <pc:sldMk cId="898357096" sldId="268"/>
        </pc:sldMkLst>
        <pc:spChg chg="del mod ord">
          <ac:chgData name="ゲスト ユーザー" userId="" providerId="Windows Live" clId="Web-{03343D22-DDFD-4D4E-91EE-F41887D0B77F}" dt="2023-07-31T03:29:31.779" v="232"/>
          <ac:spMkLst>
            <pc:docMk/>
            <pc:sldMk cId="898357096" sldId="268"/>
            <ac:spMk id="2" creationId="{D7685DD9-D041-0571-82B4-D9B693623DDD}"/>
          </ac:spMkLst>
        </pc:spChg>
        <pc:spChg chg="add mod">
          <ac:chgData name="ゲスト ユーザー" userId="" providerId="Windows Live" clId="Web-{03343D22-DDFD-4D4E-91EE-F41887D0B77F}" dt="2023-07-31T03:29:45.748" v="241" actId="20577"/>
          <ac:spMkLst>
            <pc:docMk/>
            <pc:sldMk cId="898357096" sldId="268"/>
            <ac:spMk id="4" creationId="{3BD46FB9-2781-02C7-C489-B90BB4E8A928}"/>
          </ac:spMkLst>
        </pc:spChg>
        <pc:spChg chg="add del mod">
          <ac:chgData name="ゲスト ユーザー" userId="" providerId="Windows Live" clId="Web-{03343D22-DDFD-4D4E-91EE-F41887D0B77F}" dt="2023-07-31T03:29:35.279" v="233"/>
          <ac:spMkLst>
            <pc:docMk/>
            <pc:sldMk cId="898357096" sldId="268"/>
            <ac:spMk id="6" creationId="{B464FB27-6F79-6972-1B29-CACA7DDD7377}"/>
          </ac:spMkLst>
        </pc:spChg>
        <pc:spChg chg="mod">
          <ac:chgData name="ゲスト ユーザー" userId="" providerId="Windows Live" clId="Web-{03343D22-DDFD-4D4E-91EE-F41887D0B77F}" dt="2023-07-31T03:30:01.139" v="249" actId="20577"/>
          <ac:spMkLst>
            <pc:docMk/>
            <pc:sldMk cId="898357096" sldId="268"/>
            <ac:spMk id="13" creationId="{4A0EF1FD-1108-242E-A14F-A701FD3AE6CB}"/>
          </ac:spMkLst>
        </pc:spChg>
        <pc:spChg chg="mod ord">
          <ac:chgData name="ゲスト ユーザー" userId="" providerId="Windows Live" clId="Web-{03343D22-DDFD-4D4E-91EE-F41887D0B77F}" dt="2023-07-31T02:40:20.067" v="36"/>
          <ac:spMkLst>
            <pc:docMk/>
            <pc:sldMk cId="898357096" sldId="268"/>
            <ac:spMk id="18" creationId="{950B866C-9323-EE1A-B51A-C09C04B6AC0F}"/>
          </ac:spMkLst>
        </pc:spChg>
      </pc:sldChg>
      <pc:sldChg chg="modSp mod modClrScheme chgLayout">
        <pc:chgData name="ゲスト ユーザー" userId="" providerId="Windows Live" clId="Web-{03343D22-DDFD-4D4E-91EE-F41887D0B77F}" dt="2023-07-31T03:30:35.453" v="254" actId="14100"/>
        <pc:sldMkLst>
          <pc:docMk/>
          <pc:sldMk cId="3058755364" sldId="269"/>
        </pc:sldMkLst>
        <pc:spChg chg="mod ord">
          <ac:chgData name="ゲスト ユーザー" userId="" providerId="Windows Live" clId="Web-{03343D22-DDFD-4D4E-91EE-F41887D0B77F}" dt="2023-07-31T02:40:20.067" v="36"/>
          <ac:spMkLst>
            <pc:docMk/>
            <pc:sldMk cId="3058755364" sldId="269"/>
            <ac:spMk id="10" creationId="{746FCAB2-C811-46AF-DC4F-9C14D883BF1F}"/>
          </ac:spMkLst>
        </pc:spChg>
        <pc:spChg chg="mod">
          <ac:chgData name="ゲスト ユーザー" userId="" providerId="Windows Live" clId="Web-{03343D22-DDFD-4D4E-91EE-F41887D0B77F}" dt="2023-07-31T03:30:35.453" v="254" actId="14100"/>
          <ac:spMkLst>
            <pc:docMk/>
            <pc:sldMk cId="3058755364" sldId="269"/>
            <ac:spMk id="13" creationId="{2B545610-2C31-20B5-1983-F8757A2CB963}"/>
          </ac:spMkLst>
        </pc:spChg>
      </pc:sldChg>
      <pc:sldChg chg="addSp delSp modSp mod modClrScheme chgLayout">
        <pc:chgData name="ゲスト ユーザー" userId="" providerId="Windows Live" clId="Web-{03343D22-DDFD-4D4E-91EE-F41887D0B77F}" dt="2023-07-31T03:22:18.327" v="200" actId="20577"/>
        <pc:sldMkLst>
          <pc:docMk/>
          <pc:sldMk cId="2072476567" sldId="270"/>
        </pc:sldMkLst>
        <pc:spChg chg="del mod ord">
          <ac:chgData name="ゲスト ユーザー" userId="" providerId="Windows Live" clId="Web-{03343D22-DDFD-4D4E-91EE-F41887D0B77F}" dt="2023-07-31T03:22:05.483" v="198"/>
          <ac:spMkLst>
            <pc:docMk/>
            <pc:sldMk cId="2072476567" sldId="270"/>
            <ac:spMk id="2" creationId="{EF54E27F-B8E1-0C45-67D6-8527BD16452A}"/>
          </ac:spMkLst>
        </pc:spChg>
        <pc:spChg chg="mod ord">
          <ac:chgData name="ゲスト ユーザー" userId="" providerId="Windows Live" clId="Web-{03343D22-DDFD-4D4E-91EE-F41887D0B77F}" dt="2023-07-31T03:21:13.637" v="193" actId="20577"/>
          <ac:spMkLst>
            <pc:docMk/>
            <pc:sldMk cId="2072476567" sldId="270"/>
            <ac:spMk id="4" creationId="{6AC85B60-36A9-3202-C9B1-622AE50015D2}"/>
          </ac:spMkLst>
        </pc:spChg>
        <pc:spChg chg="add mod">
          <ac:chgData name="ゲスト ユーザー" userId="" providerId="Windows Live" clId="Web-{03343D22-DDFD-4D4E-91EE-F41887D0B77F}" dt="2023-07-31T03:22:18.327" v="200" actId="20577"/>
          <ac:spMkLst>
            <pc:docMk/>
            <pc:sldMk cId="2072476567" sldId="270"/>
            <ac:spMk id="5" creationId="{2CE49A84-0723-57F1-E3FE-F5DB86B01C00}"/>
          </ac:spMkLst>
        </pc:spChg>
        <pc:spChg chg="add del mod">
          <ac:chgData name="ゲスト ユーザー" userId="" providerId="Windows Live" clId="Web-{03343D22-DDFD-4D4E-91EE-F41887D0B77F}" dt="2023-07-31T03:22:12.639" v="199"/>
          <ac:spMkLst>
            <pc:docMk/>
            <pc:sldMk cId="2072476567" sldId="270"/>
            <ac:spMk id="7" creationId="{A7848BA5-69A9-FFA6-9513-FE391A79FBA8}"/>
          </ac:spMkLst>
        </pc:spChg>
        <pc:spChg chg="mod ord">
          <ac:chgData name="ゲスト ユーザー" userId="" providerId="Windows Live" clId="Web-{03343D22-DDFD-4D4E-91EE-F41887D0B77F}" dt="2023-07-31T02:40:20.067" v="36"/>
          <ac:spMkLst>
            <pc:docMk/>
            <pc:sldMk cId="2072476567" sldId="270"/>
            <ac:spMk id="9" creationId="{635C87F4-4978-041D-6B75-F02668534D50}"/>
          </ac:spMkLst>
        </pc:spChg>
      </pc:sldChg>
      <pc:sldChg chg="modSp mod modClrScheme chgLayout">
        <pc:chgData name="ゲスト ユーザー" userId="" providerId="Windows Live" clId="Web-{03343D22-DDFD-4D4E-91EE-F41887D0B77F}" dt="2023-07-31T03:05:46.778" v="87" actId="20577"/>
        <pc:sldMkLst>
          <pc:docMk/>
          <pc:sldMk cId="2792754494" sldId="271"/>
        </pc:sldMkLst>
        <pc:spChg chg="mod ord">
          <ac:chgData name="ゲスト ユーザー" userId="" providerId="Windows Live" clId="Web-{03343D22-DDFD-4D4E-91EE-F41887D0B77F}" dt="2023-07-31T02:47:33.379" v="64" actId="1076"/>
          <ac:spMkLst>
            <pc:docMk/>
            <pc:sldMk cId="2792754494" sldId="271"/>
            <ac:spMk id="2" creationId="{EF54E27F-B8E1-0C45-67D6-8527BD16452A}"/>
          </ac:spMkLst>
        </pc:spChg>
        <pc:spChg chg="mod">
          <ac:chgData name="ゲスト ユーザー" userId="" providerId="Windows Live" clId="Web-{03343D22-DDFD-4D4E-91EE-F41887D0B77F}" dt="2023-07-31T03:05:46.778" v="87" actId="20577"/>
          <ac:spMkLst>
            <pc:docMk/>
            <pc:sldMk cId="2792754494" sldId="271"/>
            <ac:spMk id="8" creationId="{7918C663-4A11-2180-BE33-ED14BD7C2653}"/>
          </ac:spMkLst>
        </pc:spChg>
        <pc:spChg chg="mod ord">
          <ac:chgData name="ゲスト ユーザー" userId="" providerId="Windows Live" clId="Web-{03343D22-DDFD-4D4E-91EE-F41887D0B77F}" dt="2023-07-31T02:40:20.067" v="36"/>
          <ac:spMkLst>
            <pc:docMk/>
            <pc:sldMk cId="2792754494" sldId="271"/>
            <ac:spMk id="9" creationId="{635C87F4-4978-041D-6B75-F02668534D50}"/>
          </ac:spMkLst>
        </pc:spChg>
        <pc:picChg chg="mod ord">
          <ac:chgData name="ゲスト ユーザー" userId="" providerId="Windows Live" clId="Web-{03343D22-DDFD-4D4E-91EE-F41887D0B77F}" dt="2023-07-31T02:40:20.067" v="36"/>
          <ac:picMkLst>
            <pc:docMk/>
            <pc:sldMk cId="2792754494" sldId="271"/>
            <ac:picMk id="5" creationId="{19B1AA1A-0AB0-8C5E-779F-D11D28328FBF}"/>
          </ac:picMkLst>
        </pc:picChg>
      </pc:sldChg>
      <pc:sldChg chg="addSp delSp modSp mod modClrScheme chgLayout">
        <pc:chgData name="ゲスト ユーザー" userId="" providerId="Windows Live" clId="Web-{03343D22-DDFD-4D4E-91EE-F41887D0B77F}" dt="2023-07-31T03:31:22.048" v="268" actId="20577"/>
        <pc:sldMkLst>
          <pc:docMk/>
          <pc:sldMk cId="1097308628" sldId="272"/>
        </pc:sldMkLst>
        <pc:spChg chg="add mod">
          <ac:chgData name="ゲスト ユーザー" userId="" providerId="Windows Live" clId="Web-{03343D22-DDFD-4D4E-91EE-F41887D0B77F}" dt="2023-07-31T03:30:59.907" v="265" actId="20577"/>
          <ac:spMkLst>
            <pc:docMk/>
            <pc:sldMk cId="1097308628" sldId="272"/>
            <ac:spMk id="6" creationId="{E95CD2C2-1460-8AC5-D58C-76D77AD7DB42}"/>
          </ac:spMkLst>
        </pc:spChg>
        <pc:spChg chg="mod ord">
          <ac:chgData name="ゲスト ユーザー" userId="" providerId="Windows Live" clId="Web-{03343D22-DDFD-4D4E-91EE-F41887D0B77F}" dt="2023-07-31T02:40:20.067" v="36"/>
          <ac:spMkLst>
            <pc:docMk/>
            <pc:sldMk cId="1097308628" sldId="272"/>
            <ac:spMk id="10" creationId="{746FCAB2-C811-46AF-DC4F-9C14D883BF1F}"/>
          </ac:spMkLst>
        </pc:spChg>
        <pc:spChg chg="mod">
          <ac:chgData name="ゲスト ユーザー" userId="" providerId="Windows Live" clId="Web-{03343D22-DDFD-4D4E-91EE-F41887D0B77F}" dt="2023-07-31T03:31:22.048" v="268" actId="20577"/>
          <ac:spMkLst>
            <pc:docMk/>
            <pc:sldMk cId="1097308628" sldId="272"/>
            <ac:spMk id="13" creationId="{2B545610-2C31-20B5-1983-F8757A2CB963}"/>
          </ac:spMkLst>
        </pc:spChg>
        <pc:spChg chg="add del">
          <ac:chgData name="ゲスト ユーザー" userId="" providerId="Windows Live" clId="Web-{03343D22-DDFD-4D4E-91EE-F41887D0B77F}" dt="2023-07-31T03:30:48.906" v="257"/>
          <ac:spMkLst>
            <pc:docMk/>
            <pc:sldMk cId="1097308628" sldId="272"/>
            <ac:spMk id="22" creationId="{44864454-1786-B811-B674-E16E2CE115A7}"/>
          </ac:spMkLst>
        </pc:spChg>
      </pc:sldChg>
      <pc:sldChg chg="addSp delSp modSp mod modClrScheme chgLayout">
        <pc:chgData name="ゲスト ユーザー" userId="" providerId="Windows Live" clId="Web-{03343D22-DDFD-4D4E-91EE-F41887D0B77F}" dt="2023-07-31T03:34:44.242" v="291"/>
        <pc:sldMkLst>
          <pc:docMk/>
          <pc:sldMk cId="552825030" sldId="273"/>
        </pc:sldMkLst>
        <pc:spChg chg="del mod ord">
          <ac:chgData name="ゲスト ユーザー" userId="" providerId="Windows Live" clId="Web-{03343D22-DDFD-4D4E-91EE-F41887D0B77F}" dt="2023-07-31T03:34:40.789" v="289"/>
          <ac:spMkLst>
            <pc:docMk/>
            <pc:sldMk cId="552825030" sldId="273"/>
            <ac:spMk id="2" creationId="{5A60A5FD-2DD9-192C-4359-B8FE2D063CC8}"/>
          </ac:spMkLst>
        </pc:spChg>
        <pc:spChg chg="mod ord">
          <ac:chgData name="ゲスト ユーザー" userId="" providerId="Windows Live" clId="Web-{03343D22-DDFD-4D4E-91EE-F41887D0B77F}" dt="2023-07-31T03:31:54.627" v="275" actId="1076"/>
          <ac:spMkLst>
            <pc:docMk/>
            <pc:sldMk cId="552825030" sldId="273"/>
            <ac:spMk id="3" creationId="{3200F977-170B-DBEB-8B44-539DD64394D0}"/>
          </ac:spMkLst>
        </pc:spChg>
        <pc:spChg chg="mod ord">
          <ac:chgData name="ゲスト ユーザー" userId="" providerId="Windows Live" clId="Web-{03343D22-DDFD-4D4E-91EE-F41887D0B77F}" dt="2023-07-31T02:40:20.067" v="36"/>
          <ac:spMkLst>
            <pc:docMk/>
            <pc:sldMk cId="552825030" sldId="273"/>
            <ac:spMk id="4" creationId="{32BC50CE-E248-1265-D365-571A6D65C5BB}"/>
          </ac:spMkLst>
        </pc:spChg>
        <pc:spChg chg="add del mod">
          <ac:chgData name="ゲスト ユーザー" userId="" providerId="Windows Live" clId="Web-{03343D22-DDFD-4D4E-91EE-F41887D0B77F}" dt="2023-07-31T03:34:44.242" v="291"/>
          <ac:spMkLst>
            <pc:docMk/>
            <pc:sldMk cId="552825030" sldId="273"/>
            <ac:spMk id="13" creationId="{99276AD6-961E-E366-FF0E-DE1465FE673C}"/>
          </ac:spMkLst>
        </pc:spChg>
        <pc:spChg chg="add">
          <ac:chgData name="ゲスト ユーザー" userId="" providerId="Windows Live" clId="Web-{03343D22-DDFD-4D4E-91EE-F41887D0B77F}" dt="2023-07-31T03:34:41.492" v="290"/>
          <ac:spMkLst>
            <pc:docMk/>
            <pc:sldMk cId="552825030" sldId="273"/>
            <ac:spMk id="15" creationId="{A2BB2259-2C91-E627-682C-CB6BA47533DE}"/>
          </ac:spMkLst>
        </pc:spChg>
      </pc:sldChg>
      <pc:sldChg chg="addSp delSp modSp mod modClrScheme chgLayout">
        <pc:chgData name="ゲスト ユーザー" userId="" providerId="Windows Live" clId="Web-{03343D22-DDFD-4D4E-91EE-F41887D0B77F}" dt="2023-07-31T03:08:11.627" v="103"/>
        <pc:sldMkLst>
          <pc:docMk/>
          <pc:sldMk cId="2866570304" sldId="274"/>
        </pc:sldMkLst>
        <pc:spChg chg="del mod ord">
          <ac:chgData name="ゲスト ユーザー" userId="" providerId="Windows Live" clId="Web-{03343D22-DDFD-4D4E-91EE-F41887D0B77F}" dt="2023-07-31T02:47:38.879" v="65"/>
          <ac:spMkLst>
            <pc:docMk/>
            <pc:sldMk cId="2866570304" sldId="274"/>
            <ac:spMk id="2" creationId="{EF54E27F-B8E1-0C45-67D6-8527BD16452A}"/>
          </ac:spMkLst>
        </pc:spChg>
        <pc:spChg chg="add del mod">
          <ac:chgData name="ゲスト ユーザー" userId="" providerId="Windows Live" clId="Web-{03343D22-DDFD-4D4E-91EE-F41887D0B77F}" dt="2023-07-31T02:47:41.379" v="67"/>
          <ac:spMkLst>
            <pc:docMk/>
            <pc:sldMk cId="2866570304" sldId="274"/>
            <ac:spMk id="7" creationId="{61BDC78C-BD7D-473B-4970-DE62B000B729}"/>
          </ac:spMkLst>
        </pc:spChg>
        <pc:spChg chg="mod ord">
          <ac:chgData name="ゲスト ユーザー" userId="" providerId="Windows Live" clId="Web-{03343D22-DDFD-4D4E-91EE-F41887D0B77F}" dt="2023-07-31T02:40:20.067" v="36"/>
          <ac:spMkLst>
            <pc:docMk/>
            <pc:sldMk cId="2866570304" sldId="274"/>
            <ac:spMk id="9" creationId="{635C87F4-4978-041D-6B75-F02668534D50}"/>
          </ac:spMkLst>
        </pc:spChg>
        <pc:spChg chg="add">
          <ac:chgData name="ゲスト ユーザー" userId="" providerId="Windows Live" clId="Web-{03343D22-DDFD-4D4E-91EE-F41887D0B77F}" dt="2023-07-31T02:47:39.457" v="66"/>
          <ac:spMkLst>
            <pc:docMk/>
            <pc:sldMk cId="2866570304" sldId="274"/>
            <ac:spMk id="14" creationId="{F405E75D-0671-C40C-A814-5BEB9DD8D5F7}"/>
          </ac:spMkLst>
        </pc:spChg>
        <pc:spChg chg="del mod">
          <ac:chgData name="ゲスト ユーザー" userId="" providerId="Windows Live" clId="Web-{03343D22-DDFD-4D4E-91EE-F41887D0B77F}" dt="2023-07-31T03:08:11.627" v="103"/>
          <ac:spMkLst>
            <pc:docMk/>
            <pc:sldMk cId="2866570304" sldId="274"/>
            <ac:spMk id="17" creationId="{C58BDE39-4E28-A161-6421-E46931801AEB}"/>
          </ac:spMkLst>
        </pc:spChg>
        <pc:spChg chg="mod">
          <ac:chgData name="ゲスト ユーザー" userId="" providerId="Windows Live" clId="Web-{03343D22-DDFD-4D4E-91EE-F41887D0B77F}" dt="2023-07-31T03:06:15.279" v="97" actId="14100"/>
          <ac:spMkLst>
            <pc:docMk/>
            <pc:sldMk cId="2866570304" sldId="274"/>
            <ac:spMk id="19" creationId="{4E80DF44-DB81-46E4-0C95-62233905A8D6}"/>
          </ac:spMkLst>
        </pc:spChg>
        <pc:picChg chg="add del mod">
          <ac:chgData name="ゲスト ユーザー" userId="" providerId="Windows Live" clId="Web-{03343D22-DDFD-4D4E-91EE-F41887D0B77F}" dt="2023-07-31T03:08:07.595" v="101"/>
          <ac:picMkLst>
            <pc:docMk/>
            <pc:sldMk cId="2866570304" sldId="274"/>
            <ac:picMk id="2" creationId="{31086614-B56F-43A4-1521-BFC0C0DA53E6}"/>
          </ac:picMkLst>
        </pc:picChg>
        <pc:picChg chg="add del">
          <ac:chgData name="ゲスト ユーザー" userId="" providerId="Windows Live" clId="Web-{03343D22-DDFD-4D4E-91EE-F41887D0B77F}" dt="2023-07-31T03:08:08.736" v="102"/>
          <ac:picMkLst>
            <pc:docMk/>
            <pc:sldMk cId="2866570304" sldId="274"/>
            <ac:picMk id="16" creationId="{F44F3FD9-68C3-B58C-C662-69559C396BDF}"/>
          </ac:picMkLst>
        </pc:picChg>
      </pc:sldChg>
      <pc:sldChg chg="modSp mod modClrScheme chgLayout">
        <pc:chgData name="ゲスト ユーザー" userId="" providerId="Windows Live" clId="Web-{03343D22-DDFD-4D4E-91EE-F41887D0B77F}" dt="2023-07-31T03:40:14.675" v="320" actId="20577"/>
        <pc:sldMkLst>
          <pc:docMk/>
          <pc:sldMk cId="3193644442" sldId="275"/>
        </pc:sldMkLst>
        <pc:spChg chg="mod ord">
          <ac:chgData name="ゲスト ユーザー" userId="" providerId="Windows Live" clId="Web-{03343D22-DDFD-4D4E-91EE-F41887D0B77F}" dt="2023-07-31T02:40:20.067" v="36"/>
          <ac:spMkLst>
            <pc:docMk/>
            <pc:sldMk cId="3193644442" sldId="275"/>
            <ac:spMk id="2" creationId="{7CE1FC47-BBD2-E541-8AF9-C9F711D1AD7F}"/>
          </ac:spMkLst>
        </pc:spChg>
        <pc:spChg chg="mod ord">
          <ac:chgData name="ゲスト ユーザー" userId="" providerId="Windows Live" clId="Web-{03343D22-DDFD-4D4E-91EE-F41887D0B77F}" dt="2023-07-31T03:40:14.675" v="320" actId="20577"/>
          <ac:spMkLst>
            <pc:docMk/>
            <pc:sldMk cId="3193644442" sldId="275"/>
            <ac:spMk id="3" creationId="{C95A5706-6557-77CD-FD16-25ED812F72B8}"/>
          </ac:spMkLst>
        </pc:spChg>
        <pc:spChg chg="mod ord">
          <ac:chgData name="ゲスト ユーザー" userId="" providerId="Windows Live" clId="Web-{03343D22-DDFD-4D4E-91EE-F41887D0B77F}" dt="2023-07-31T02:40:20.067" v="36"/>
          <ac:spMkLst>
            <pc:docMk/>
            <pc:sldMk cId="3193644442" sldId="275"/>
            <ac:spMk id="4" creationId="{51C62082-3424-2929-5F21-623B1A77BD53}"/>
          </ac:spMkLst>
        </pc:spChg>
      </pc:sldChg>
      <pc:sldMasterChg chg="del delSldLayout">
        <pc:chgData name="ゲスト ユーザー" userId="" providerId="Windows Live" clId="Web-{03343D22-DDFD-4D4E-91EE-F41887D0B77F}" dt="2023-07-31T02:40:20.067" v="36"/>
        <pc:sldMasterMkLst>
          <pc:docMk/>
          <pc:sldMasterMk cId="2660285978" sldId="2147483648"/>
        </pc:sldMasterMkLst>
        <pc:sldLayoutChg chg="del">
          <pc:chgData name="ゲスト ユーザー" userId="" providerId="Windows Live" clId="Web-{03343D22-DDFD-4D4E-91EE-F41887D0B77F}" dt="2023-07-31T02:40:20.067" v="36"/>
          <pc:sldLayoutMkLst>
            <pc:docMk/>
            <pc:sldMasterMk cId="2660285978" sldId="2147483648"/>
            <pc:sldLayoutMk cId="3786031160" sldId="2147483649"/>
          </pc:sldLayoutMkLst>
        </pc:sldLayoutChg>
        <pc:sldLayoutChg chg="del">
          <pc:chgData name="ゲスト ユーザー" userId="" providerId="Windows Live" clId="Web-{03343D22-DDFD-4D4E-91EE-F41887D0B77F}" dt="2023-07-31T02:40:20.067" v="36"/>
          <pc:sldLayoutMkLst>
            <pc:docMk/>
            <pc:sldMasterMk cId="2660285978" sldId="2147483648"/>
            <pc:sldLayoutMk cId="1459344235" sldId="2147483650"/>
          </pc:sldLayoutMkLst>
        </pc:sldLayoutChg>
        <pc:sldLayoutChg chg="del">
          <pc:chgData name="ゲスト ユーザー" userId="" providerId="Windows Live" clId="Web-{03343D22-DDFD-4D4E-91EE-F41887D0B77F}" dt="2023-07-31T02:40:20.067" v="36"/>
          <pc:sldLayoutMkLst>
            <pc:docMk/>
            <pc:sldMasterMk cId="2660285978" sldId="2147483648"/>
            <pc:sldLayoutMk cId="3006034760" sldId="2147483651"/>
          </pc:sldLayoutMkLst>
        </pc:sldLayoutChg>
        <pc:sldLayoutChg chg="del">
          <pc:chgData name="ゲスト ユーザー" userId="" providerId="Windows Live" clId="Web-{03343D22-DDFD-4D4E-91EE-F41887D0B77F}" dt="2023-07-31T02:40:20.067" v="36"/>
          <pc:sldLayoutMkLst>
            <pc:docMk/>
            <pc:sldMasterMk cId="2660285978" sldId="2147483648"/>
            <pc:sldLayoutMk cId="4013788154" sldId="2147483652"/>
          </pc:sldLayoutMkLst>
        </pc:sldLayoutChg>
        <pc:sldLayoutChg chg="del">
          <pc:chgData name="ゲスト ユーザー" userId="" providerId="Windows Live" clId="Web-{03343D22-DDFD-4D4E-91EE-F41887D0B77F}" dt="2023-07-31T02:40:20.067" v="36"/>
          <pc:sldLayoutMkLst>
            <pc:docMk/>
            <pc:sldMasterMk cId="2660285978" sldId="2147483648"/>
            <pc:sldLayoutMk cId="3338702090" sldId="2147483653"/>
          </pc:sldLayoutMkLst>
        </pc:sldLayoutChg>
        <pc:sldLayoutChg chg="del">
          <pc:chgData name="ゲスト ユーザー" userId="" providerId="Windows Live" clId="Web-{03343D22-DDFD-4D4E-91EE-F41887D0B77F}" dt="2023-07-31T02:40:20.067" v="36"/>
          <pc:sldLayoutMkLst>
            <pc:docMk/>
            <pc:sldMasterMk cId="2660285978" sldId="2147483648"/>
            <pc:sldLayoutMk cId="1194445401" sldId="2147483654"/>
          </pc:sldLayoutMkLst>
        </pc:sldLayoutChg>
        <pc:sldLayoutChg chg="del">
          <pc:chgData name="ゲスト ユーザー" userId="" providerId="Windows Live" clId="Web-{03343D22-DDFD-4D4E-91EE-F41887D0B77F}" dt="2023-07-31T02:40:20.067" v="36"/>
          <pc:sldLayoutMkLst>
            <pc:docMk/>
            <pc:sldMasterMk cId="2660285978" sldId="2147483648"/>
            <pc:sldLayoutMk cId="493321655" sldId="2147483655"/>
          </pc:sldLayoutMkLst>
        </pc:sldLayoutChg>
        <pc:sldLayoutChg chg="del">
          <pc:chgData name="ゲスト ユーザー" userId="" providerId="Windows Live" clId="Web-{03343D22-DDFD-4D4E-91EE-F41887D0B77F}" dt="2023-07-31T02:40:20.067" v="36"/>
          <pc:sldLayoutMkLst>
            <pc:docMk/>
            <pc:sldMasterMk cId="2660285978" sldId="2147483648"/>
            <pc:sldLayoutMk cId="1479405234" sldId="2147483656"/>
          </pc:sldLayoutMkLst>
        </pc:sldLayoutChg>
        <pc:sldLayoutChg chg="del">
          <pc:chgData name="ゲスト ユーザー" userId="" providerId="Windows Live" clId="Web-{03343D22-DDFD-4D4E-91EE-F41887D0B77F}" dt="2023-07-31T02:40:20.067" v="36"/>
          <pc:sldLayoutMkLst>
            <pc:docMk/>
            <pc:sldMasterMk cId="2660285978" sldId="2147483648"/>
            <pc:sldLayoutMk cId="890723431" sldId="2147483657"/>
          </pc:sldLayoutMkLst>
        </pc:sldLayoutChg>
        <pc:sldLayoutChg chg="del">
          <pc:chgData name="ゲスト ユーザー" userId="" providerId="Windows Live" clId="Web-{03343D22-DDFD-4D4E-91EE-F41887D0B77F}" dt="2023-07-31T02:40:20.067" v="36"/>
          <pc:sldLayoutMkLst>
            <pc:docMk/>
            <pc:sldMasterMk cId="2660285978" sldId="2147483648"/>
            <pc:sldLayoutMk cId="4160777308" sldId="2147483658"/>
          </pc:sldLayoutMkLst>
        </pc:sldLayoutChg>
        <pc:sldLayoutChg chg="del">
          <pc:chgData name="ゲスト ユーザー" userId="" providerId="Windows Live" clId="Web-{03343D22-DDFD-4D4E-91EE-F41887D0B77F}" dt="2023-07-31T02:40:20.067" v="36"/>
          <pc:sldLayoutMkLst>
            <pc:docMk/>
            <pc:sldMasterMk cId="2660285978" sldId="2147483648"/>
            <pc:sldLayoutMk cId="330111936" sldId="2147483659"/>
          </pc:sldLayoutMkLst>
        </pc:sldLayoutChg>
      </pc:sldMasterChg>
      <pc:sldMasterChg chg="add addSldLayout modSldLayout">
        <pc:chgData name="ゲスト ユーザー" userId="" providerId="Windows Live" clId="Web-{03343D22-DDFD-4D4E-91EE-F41887D0B77F}" dt="2023-07-31T02:40:20.067" v="36"/>
        <pc:sldMasterMkLst>
          <pc:docMk/>
          <pc:sldMasterMk cId="2655455200" sldId="2147483660"/>
        </pc:sldMasterMkLst>
        <pc:sldLayoutChg chg="add mod replId">
          <pc:chgData name="ゲスト ユーザー" userId="" providerId="Windows Live" clId="Web-{03343D22-DDFD-4D4E-91EE-F41887D0B77F}" dt="2023-07-31T02:40:20.067" v="36"/>
          <pc:sldLayoutMkLst>
            <pc:docMk/>
            <pc:sldMasterMk cId="2655455200" sldId="2147483660"/>
            <pc:sldLayoutMk cId="3533207119" sldId="2147483661"/>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761704339" sldId="2147483662"/>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1324863741" sldId="2147483663"/>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655506756" sldId="2147483664"/>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3693245043" sldId="2147483665"/>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2392868390" sldId="2147483666"/>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2715881802" sldId="2147483667"/>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789785722" sldId="2147483668"/>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1392948269" sldId="2147483669"/>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2164525917" sldId="2147483670"/>
          </pc:sldLayoutMkLst>
        </pc:sldLayoutChg>
        <pc:sldLayoutChg chg="add mod replId">
          <pc:chgData name="ゲスト ユーザー" userId="" providerId="Windows Live" clId="Web-{03343D22-DDFD-4D4E-91EE-F41887D0B77F}" dt="2023-07-31T02:40:20.067" v="36"/>
          <pc:sldLayoutMkLst>
            <pc:docMk/>
            <pc:sldMasterMk cId="2655455200" sldId="2147483660"/>
            <pc:sldLayoutMk cId="1261341913" sldId="2147483671"/>
          </pc:sldLayoutMkLst>
        </pc:sldLayoutChg>
      </pc:sldMasterChg>
    </pc:docChg>
  </pc:docChgLst>
  <pc:docChgLst>
    <pc:chgData name="成司 齊藤" userId="37a10e4c6fa60271" providerId="LiveId" clId="{D239FB83-4E68-420D-B6C4-FC50C082868C}"/>
    <pc:docChg chg="undo custSel addSld delSld modSld sldOrd">
      <pc:chgData name="成司 齊藤" userId="37a10e4c6fa60271" providerId="LiveId" clId="{D239FB83-4E68-420D-B6C4-FC50C082868C}" dt="2023-07-31T04:29:35.710" v="4323" actId="113"/>
      <pc:docMkLst>
        <pc:docMk/>
      </pc:docMkLst>
      <pc:sldChg chg="addSp delSp modSp mod">
        <pc:chgData name="成司 齊藤" userId="37a10e4c6fa60271" providerId="LiveId" clId="{D239FB83-4E68-420D-B6C4-FC50C082868C}" dt="2023-07-30T06:13:53.609" v="3488" actId="20577"/>
        <pc:sldMkLst>
          <pc:docMk/>
          <pc:sldMk cId="3273633944" sldId="259"/>
        </pc:sldMkLst>
        <pc:spChg chg="add del mod">
          <ac:chgData name="成司 齊藤" userId="37a10e4c6fa60271" providerId="LiveId" clId="{D239FB83-4E68-420D-B6C4-FC50C082868C}" dt="2023-07-30T04:36:58.955" v="128"/>
          <ac:spMkLst>
            <pc:docMk/>
            <pc:sldMk cId="3273633944" sldId="259"/>
            <ac:spMk id="3" creationId="{F95EA145-C3F7-4A03-C9FA-2530E4D24F5D}"/>
          </ac:spMkLst>
        </pc:spChg>
        <pc:spChg chg="add del mod">
          <ac:chgData name="成司 齊藤" userId="37a10e4c6fa60271" providerId="LiveId" clId="{D239FB83-4E68-420D-B6C4-FC50C082868C}" dt="2023-07-30T06:13:53.609" v="3488" actId="20577"/>
          <ac:spMkLst>
            <pc:docMk/>
            <pc:sldMk cId="3273633944" sldId="259"/>
            <ac:spMk id="4" creationId="{0EFC7174-D0F5-E116-DD91-F939E142E823}"/>
          </ac:spMkLst>
        </pc:spChg>
        <pc:picChg chg="mod">
          <ac:chgData name="成司 齊藤" userId="37a10e4c6fa60271" providerId="LiveId" clId="{D239FB83-4E68-420D-B6C4-FC50C082868C}" dt="2023-07-30T06:10:24.003" v="3352" actId="1076"/>
          <ac:picMkLst>
            <pc:docMk/>
            <pc:sldMk cId="3273633944" sldId="259"/>
            <ac:picMk id="5" creationId="{4377E1ED-8873-AD23-B5B5-3071000C54D9}"/>
          </ac:picMkLst>
        </pc:picChg>
        <pc:picChg chg="add mod">
          <ac:chgData name="成司 齊藤" userId="37a10e4c6fa60271" providerId="LiveId" clId="{D239FB83-4E68-420D-B6C4-FC50C082868C}" dt="2023-07-30T06:11:54.503" v="3399" actId="1076"/>
          <ac:picMkLst>
            <pc:docMk/>
            <pc:sldMk cId="3273633944" sldId="259"/>
            <ac:picMk id="7" creationId="{9692C6CE-B67E-28BA-CCBE-221926908ABD}"/>
          </ac:picMkLst>
        </pc:picChg>
      </pc:sldChg>
      <pc:sldChg chg="addSp modSp mod">
        <pc:chgData name="成司 齊藤" userId="37a10e4c6fa60271" providerId="LiveId" clId="{D239FB83-4E68-420D-B6C4-FC50C082868C}" dt="2023-07-30T05:15:16.436" v="1396" actId="20577"/>
        <pc:sldMkLst>
          <pc:docMk/>
          <pc:sldMk cId="3289409740" sldId="260"/>
        </pc:sldMkLst>
        <pc:spChg chg="mod">
          <ac:chgData name="成司 齊藤" userId="37a10e4c6fa60271" providerId="LiveId" clId="{D239FB83-4E68-420D-B6C4-FC50C082868C}" dt="2023-07-30T05:15:16.436" v="1396" actId="20577"/>
          <ac:spMkLst>
            <pc:docMk/>
            <pc:sldMk cId="3289409740" sldId="260"/>
            <ac:spMk id="27" creationId="{1C14B3B1-2933-8CBF-F644-40AF0DDF17DD}"/>
          </ac:spMkLst>
        </pc:spChg>
        <pc:picChg chg="add mod">
          <ac:chgData name="成司 齊藤" userId="37a10e4c6fa60271" providerId="LiveId" clId="{D239FB83-4E68-420D-B6C4-FC50C082868C}" dt="2023-07-30T04:31:05.775" v="100" actId="1076"/>
          <ac:picMkLst>
            <pc:docMk/>
            <pc:sldMk cId="3289409740" sldId="260"/>
            <ac:picMk id="3" creationId="{1BA88B19-8AF1-EDD1-7E26-36AD4025796E}"/>
          </ac:picMkLst>
        </pc:picChg>
      </pc:sldChg>
      <pc:sldChg chg="modSp mod">
        <pc:chgData name="成司 齊藤" userId="37a10e4c6fa60271" providerId="LiveId" clId="{D239FB83-4E68-420D-B6C4-FC50C082868C}" dt="2023-07-31T02:52:17.375" v="3824" actId="1076"/>
        <pc:sldMkLst>
          <pc:docMk/>
          <pc:sldMk cId="3030816906" sldId="261"/>
        </pc:sldMkLst>
        <pc:spChg chg="mod">
          <ac:chgData name="成司 齊藤" userId="37a10e4c6fa60271" providerId="LiveId" clId="{D239FB83-4E68-420D-B6C4-FC50C082868C}" dt="2023-07-31T02:52:17.375" v="3824" actId="1076"/>
          <ac:spMkLst>
            <pc:docMk/>
            <pc:sldMk cId="3030816906" sldId="261"/>
            <ac:spMk id="2" creationId="{F39BB64B-1505-0F80-DB39-711EFDFD3368}"/>
          </ac:spMkLst>
        </pc:spChg>
        <pc:spChg chg="mod">
          <ac:chgData name="成司 齊藤" userId="37a10e4c6fa60271" providerId="LiveId" clId="{D239FB83-4E68-420D-B6C4-FC50C082868C}" dt="2023-07-30T05:07:38.393" v="1052" actId="20577"/>
          <ac:spMkLst>
            <pc:docMk/>
            <pc:sldMk cId="3030816906" sldId="261"/>
            <ac:spMk id="3" creationId="{171624A4-9AD7-B070-166F-AB497C493C72}"/>
          </ac:spMkLst>
        </pc:spChg>
      </pc:sldChg>
      <pc:sldChg chg="modSp mod">
        <pc:chgData name="成司 齊藤" userId="37a10e4c6fa60271" providerId="LiveId" clId="{D239FB83-4E68-420D-B6C4-FC50C082868C}" dt="2023-07-31T04:29:35.710" v="4323" actId="113"/>
        <pc:sldMkLst>
          <pc:docMk/>
          <pc:sldMk cId="945859461" sldId="264"/>
        </pc:sldMkLst>
        <pc:spChg chg="mod">
          <ac:chgData name="成司 齊藤" userId="37a10e4c6fa60271" providerId="LiveId" clId="{D239FB83-4E68-420D-B6C4-FC50C082868C}" dt="2023-07-31T02:46:22.216" v="3653" actId="1076"/>
          <ac:spMkLst>
            <pc:docMk/>
            <pc:sldMk cId="945859461" sldId="264"/>
            <ac:spMk id="2" creationId="{ED895E07-4361-9AA0-1059-4EA20750162B}"/>
          </ac:spMkLst>
        </pc:spChg>
        <pc:spChg chg="mod">
          <ac:chgData name="成司 齊藤" userId="37a10e4c6fa60271" providerId="LiveId" clId="{D239FB83-4E68-420D-B6C4-FC50C082868C}" dt="2023-07-31T04:29:35.710" v="4323" actId="113"/>
          <ac:spMkLst>
            <pc:docMk/>
            <pc:sldMk cId="945859461" sldId="264"/>
            <ac:spMk id="3" creationId="{706984A1-7ABD-E0CE-C586-80550DD1B5D6}"/>
          </ac:spMkLst>
        </pc:spChg>
      </pc:sldChg>
      <pc:sldChg chg="modSp mod modAnim">
        <pc:chgData name="成司 齊藤" userId="37a10e4c6fa60271" providerId="LiveId" clId="{D239FB83-4E68-420D-B6C4-FC50C082868C}" dt="2023-07-31T04:21:54.221" v="4256"/>
        <pc:sldMkLst>
          <pc:docMk/>
          <pc:sldMk cId="1921302527" sldId="265"/>
        </pc:sldMkLst>
        <pc:spChg chg="mod">
          <ac:chgData name="成司 齊藤" userId="37a10e4c6fa60271" providerId="LiveId" clId="{D239FB83-4E68-420D-B6C4-FC50C082868C}" dt="2023-07-30T04:26:50.166" v="1" actId="20577"/>
          <ac:spMkLst>
            <pc:docMk/>
            <pc:sldMk cId="1921302527" sldId="265"/>
            <ac:spMk id="3" creationId="{4965F740-0ACD-5DD3-29B0-A6BED71C7D9B}"/>
          </ac:spMkLst>
        </pc:spChg>
      </pc:sldChg>
      <pc:sldChg chg="del">
        <pc:chgData name="成司 齊藤" userId="37a10e4c6fa60271" providerId="LiveId" clId="{D239FB83-4E68-420D-B6C4-FC50C082868C}" dt="2023-07-30T06:13:59.338" v="3489" actId="47"/>
        <pc:sldMkLst>
          <pc:docMk/>
          <pc:sldMk cId="2633694846" sldId="266"/>
        </pc:sldMkLst>
      </pc:sldChg>
      <pc:sldChg chg="modSp mod">
        <pc:chgData name="成司 齊藤" userId="37a10e4c6fa60271" providerId="LiveId" clId="{D239FB83-4E68-420D-B6C4-FC50C082868C}" dt="2023-07-31T02:57:30.697" v="4068" actId="1076"/>
        <pc:sldMkLst>
          <pc:docMk/>
          <pc:sldMk cId="1912056118" sldId="267"/>
        </pc:sldMkLst>
        <pc:spChg chg="mod">
          <ac:chgData name="成司 齊藤" userId="37a10e4c6fa60271" providerId="LiveId" clId="{D239FB83-4E68-420D-B6C4-FC50C082868C}" dt="2023-07-31T02:57:30.697" v="4068" actId="1076"/>
          <ac:spMkLst>
            <pc:docMk/>
            <pc:sldMk cId="1912056118" sldId="267"/>
            <ac:spMk id="2" creationId="{607CBA67-E605-DD67-075F-F45C951E639B}"/>
          </ac:spMkLst>
        </pc:spChg>
      </pc:sldChg>
      <pc:sldChg chg="modSp mod">
        <pc:chgData name="成司 齊藤" userId="37a10e4c6fa60271" providerId="LiveId" clId="{D239FB83-4E68-420D-B6C4-FC50C082868C}" dt="2023-07-31T04:14:12.044" v="4255" actId="20577"/>
        <pc:sldMkLst>
          <pc:docMk/>
          <pc:sldMk cId="2072476567" sldId="270"/>
        </pc:sldMkLst>
        <pc:spChg chg="mod">
          <ac:chgData name="成司 齊藤" userId="37a10e4c6fa60271" providerId="LiveId" clId="{D239FB83-4E68-420D-B6C4-FC50C082868C}" dt="2023-07-31T02:52:02.594" v="3822" actId="1076"/>
          <ac:spMkLst>
            <pc:docMk/>
            <pc:sldMk cId="2072476567" sldId="270"/>
            <ac:spMk id="2" creationId="{EF54E27F-B8E1-0C45-67D6-8527BD16452A}"/>
          </ac:spMkLst>
        </pc:spChg>
        <pc:spChg chg="mod">
          <ac:chgData name="成司 齊藤" userId="37a10e4c6fa60271" providerId="LiveId" clId="{D239FB83-4E68-420D-B6C4-FC50C082868C}" dt="2023-07-31T04:14:12.044" v="4255" actId="20577"/>
          <ac:spMkLst>
            <pc:docMk/>
            <pc:sldMk cId="2072476567" sldId="270"/>
            <ac:spMk id="4" creationId="{6AC85B60-36A9-3202-C9B1-622AE50015D2}"/>
          </ac:spMkLst>
        </pc:spChg>
      </pc:sldChg>
      <pc:sldChg chg="modSp mod">
        <pc:chgData name="成司 齊藤" userId="37a10e4c6fa60271" providerId="LiveId" clId="{D239FB83-4E68-420D-B6C4-FC50C082868C}" dt="2023-07-31T02:51:03.420" v="3819" actId="1076"/>
        <pc:sldMkLst>
          <pc:docMk/>
          <pc:sldMk cId="1097308628" sldId="272"/>
        </pc:sldMkLst>
        <pc:spChg chg="mod">
          <ac:chgData name="成司 齊藤" userId="37a10e4c6fa60271" providerId="LiveId" clId="{D239FB83-4E68-420D-B6C4-FC50C082868C}" dt="2023-07-31T02:51:03.420" v="3819" actId="1076"/>
          <ac:spMkLst>
            <pc:docMk/>
            <pc:sldMk cId="1097308628" sldId="272"/>
            <ac:spMk id="13" creationId="{2B545610-2C31-20B5-1983-F8757A2CB963}"/>
          </ac:spMkLst>
        </pc:spChg>
        <pc:picChg chg="mod">
          <ac:chgData name="成司 齊藤" userId="37a10e4c6fa60271" providerId="LiveId" clId="{D239FB83-4E68-420D-B6C4-FC50C082868C}" dt="2023-07-31T02:50:57.732" v="3818" actId="14100"/>
          <ac:picMkLst>
            <pc:docMk/>
            <pc:sldMk cId="1097308628" sldId="272"/>
            <ac:picMk id="2" creationId="{6D19B486-5AD7-2990-86FF-403397DAE192}"/>
          </ac:picMkLst>
        </pc:picChg>
      </pc:sldChg>
      <pc:sldChg chg="addSp modSp new mod ord">
        <pc:chgData name="成司 齊藤" userId="37a10e4c6fa60271" providerId="LiveId" clId="{D239FB83-4E68-420D-B6C4-FC50C082868C}" dt="2023-07-31T02:47:22.468" v="3668" actId="404"/>
        <pc:sldMkLst>
          <pc:docMk/>
          <pc:sldMk cId="552825030" sldId="273"/>
        </pc:sldMkLst>
        <pc:spChg chg="mod">
          <ac:chgData name="成司 齊藤" userId="37a10e4c6fa60271" providerId="LiveId" clId="{D239FB83-4E68-420D-B6C4-FC50C082868C}" dt="2023-07-31T02:47:13.702" v="3661" actId="14100"/>
          <ac:spMkLst>
            <pc:docMk/>
            <pc:sldMk cId="552825030" sldId="273"/>
            <ac:spMk id="2" creationId="{5A60A5FD-2DD9-192C-4359-B8FE2D063CC8}"/>
          </ac:spMkLst>
        </pc:spChg>
        <pc:spChg chg="mod">
          <ac:chgData name="成司 齊藤" userId="37a10e4c6fa60271" providerId="LiveId" clId="{D239FB83-4E68-420D-B6C4-FC50C082868C}" dt="2023-07-31T02:47:22.468" v="3668" actId="404"/>
          <ac:spMkLst>
            <pc:docMk/>
            <pc:sldMk cId="552825030" sldId="273"/>
            <ac:spMk id="3" creationId="{3200F977-170B-DBEB-8B44-539DD64394D0}"/>
          </ac:spMkLst>
        </pc:spChg>
        <pc:spChg chg="mod">
          <ac:chgData name="成司 齊藤" userId="37a10e4c6fa60271" providerId="LiveId" clId="{D239FB83-4E68-420D-B6C4-FC50C082868C}" dt="2023-07-30T13:28:41.684" v="3637"/>
          <ac:spMkLst>
            <pc:docMk/>
            <pc:sldMk cId="552825030" sldId="273"/>
            <ac:spMk id="6" creationId="{744A9D1F-C5A0-313B-0E0A-414259C1B4BB}"/>
          </ac:spMkLst>
        </pc:spChg>
        <pc:spChg chg="mod">
          <ac:chgData name="成司 齊藤" userId="37a10e4c6fa60271" providerId="LiveId" clId="{D239FB83-4E68-420D-B6C4-FC50C082868C}" dt="2023-07-30T13:28:41.684" v="3637"/>
          <ac:spMkLst>
            <pc:docMk/>
            <pc:sldMk cId="552825030" sldId="273"/>
            <ac:spMk id="7" creationId="{6AC9BCA2-F4FA-B5BF-C1E1-2C09B3A493CD}"/>
          </ac:spMkLst>
        </pc:spChg>
        <pc:spChg chg="mod">
          <ac:chgData name="成司 齊藤" userId="37a10e4c6fa60271" providerId="LiveId" clId="{D239FB83-4E68-420D-B6C4-FC50C082868C}" dt="2023-07-30T13:28:41.684" v="3637"/>
          <ac:spMkLst>
            <pc:docMk/>
            <pc:sldMk cId="552825030" sldId="273"/>
            <ac:spMk id="8" creationId="{7990EAEF-C8F2-C218-E2EC-170508D30FF2}"/>
          </ac:spMkLst>
        </pc:spChg>
        <pc:spChg chg="mod">
          <ac:chgData name="成司 齊藤" userId="37a10e4c6fa60271" providerId="LiveId" clId="{D239FB83-4E68-420D-B6C4-FC50C082868C}" dt="2023-07-30T13:28:41.684" v="3637"/>
          <ac:spMkLst>
            <pc:docMk/>
            <pc:sldMk cId="552825030" sldId="273"/>
            <ac:spMk id="9" creationId="{C2DF25EA-248A-3340-C82D-0FB1043FF8AF}"/>
          </ac:spMkLst>
        </pc:spChg>
        <pc:spChg chg="mod">
          <ac:chgData name="成司 齊藤" userId="37a10e4c6fa60271" providerId="LiveId" clId="{D239FB83-4E68-420D-B6C4-FC50C082868C}" dt="2023-07-30T13:28:41.684" v="3637"/>
          <ac:spMkLst>
            <pc:docMk/>
            <pc:sldMk cId="552825030" sldId="273"/>
            <ac:spMk id="10" creationId="{EEE1A185-03FF-DCAA-8D6A-1106ACFFABEC}"/>
          </ac:spMkLst>
        </pc:spChg>
        <pc:spChg chg="mod">
          <ac:chgData name="成司 齊藤" userId="37a10e4c6fa60271" providerId="LiveId" clId="{D239FB83-4E68-420D-B6C4-FC50C082868C}" dt="2023-07-30T13:28:41.684" v="3637"/>
          <ac:spMkLst>
            <pc:docMk/>
            <pc:sldMk cId="552825030" sldId="273"/>
            <ac:spMk id="11" creationId="{2D75D467-0A09-83E5-55A9-2713E59CDE14}"/>
          </ac:spMkLst>
        </pc:spChg>
        <pc:grpChg chg="add mod">
          <ac:chgData name="成司 齊藤" userId="37a10e4c6fa60271" providerId="LiveId" clId="{D239FB83-4E68-420D-B6C4-FC50C082868C}" dt="2023-07-30T13:28:41.684" v="3637"/>
          <ac:grpSpMkLst>
            <pc:docMk/>
            <pc:sldMk cId="552825030" sldId="273"/>
            <ac:grpSpMk id="5" creationId="{E48970A1-562B-C0E1-CCF3-50925BAA3AA5}"/>
          </ac:grpSpMkLst>
        </pc:grpChg>
      </pc:sldChg>
      <pc:sldChg chg="modSp mod">
        <pc:chgData name="成司 齊藤" userId="37a10e4c6fa60271" providerId="LiveId" clId="{D239FB83-4E68-420D-B6C4-FC50C082868C}" dt="2023-07-30T05:03:34.144" v="976" actId="1076"/>
        <pc:sldMkLst>
          <pc:docMk/>
          <pc:sldMk cId="2866570304" sldId="274"/>
        </pc:sldMkLst>
        <pc:spChg chg="mod">
          <ac:chgData name="成司 齊藤" userId="37a10e4c6fa60271" providerId="LiveId" clId="{D239FB83-4E68-420D-B6C4-FC50C082868C}" dt="2023-07-30T05:03:30.204" v="975" actId="1076"/>
          <ac:spMkLst>
            <pc:docMk/>
            <pc:sldMk cId="2866570304" sldId="274"/>
            <ac:spMk id="19" creationId="{4E80DF44-DB81-46E4-0C95-62233905A8D6}"/>
          </ac:spMkLst>
        </pc:spChg>
        <pc:picChg chg="mod">
          <ac:chgData name="成司 齊藤" userId="37a10e4c6fa60271" providerId="LiveId" clId="{D239FB83-4E68-420D-B6C4-FC50C082868C}" dt="2023-07-30T05:03:34.144" v="976" actId="1076"/>
          <ac:picMkLst>
            <pc:docMk/>
            <pc:sldMk cId="2866570304" sldId="274"/>
            <ac:picMk id="16" creationId="{F44F3FD9-68C3-B58C-C662-69559C396BDF}"/>
          </ac:picMkLst>
        </pc:picChg>
      </pc:sldChg>
      <pc:sldChg chg="addSp modSp new mod">
        <pc:chgData name="成司 齊藤" userId="37a10e4c6fa60271" providerId="LiveId" clId="{D239FB83-4E68-420D-B6C4-FC50C082868C}" dt="2023-07-31T02:47:31.812" v="3669" actId="14100"/>
        <pc:sldMkLst>
          <pc:docMk/>
          <pc:sldMk cId="3193644442" sldId="275"/>
        </pc:sldMkLst>
        <pc:spChg chg="mod">
          <ac:chgData name="成司 齊藤" userId="37a10e4c6fa60271" providerId="LiveId" clId="{D239FB83-4E68-420D-B6C4-FC50C082868C}" dt="2023-07-31T02:46:49.983" v="3657" actId="1076"/>
          <ac:spMkLst>
            <pc:docMk/>
            <pc:sldMk cId="3193644442" sldId="275"/>
            <ac:spMk id="2" creationId="{7CE1FC47-BBD2-E541-8AF9-C9F711D1AD7F}"/>
          </ac:spMkLst>
        </pc:spChg>
        <pc:spChg chg="mod">
          <ac:chgData name="成司 齊藤" userId="37a10e4c6fa60271" providerId="LiveId" clId="{D239FB83-4E68-420D-B6C4-FC50C082868C}" dt="2023-07-31T02:47:31.812" v="3669" actId="14100"/>
          <ac:spMkLst>
            <pc:docMk/>
            <pc:sldMk cId="3193644442" sldId="275"/>
            <ac:spMk id="3" creationId="{C95A5706-6557-77CD-FD16-25ED812F72B8}"/>
          </ac:spMkLst>
        </pc:spChg>
        <pc:spChg chg="mod">
          <ac:chgData name="成司 齊藤" userId="37a10e4c6fa60271" providerId="LiveId" clId="{D239FB83-4E68-420D-B6C4-FC50C082868C}" dt="2023-07-30T13:28:43.747" v="3638"/>
          <ac:spMkLst>
            <pc:docMk/>
            <pc:sldMk cId="3193644442" sldId="275"/>
            <ac:spMk id="6" creationId="{87BE8E67-B601-C21D-277C-870EA18DE3DD}"/>
          </ac:spMkLst>
        </pc:spChg>
        <pc:spChg chg="mod">
          <ac:chgData name="成司 齊藤" userId="37a10e4c6fa60271" providerId="LiveId" clId="{D239FB83-4E68-420D-B6C4-FC50C082868C}" dt="2023-07-30T13:28:43.747" v="3638"/>
          <ac:spMkLst>
            <pc:docMk/>
            <pc:sldMk cId="3193644442" sldId="275"/>
            <ac:spMk id="7" creationId="{EBDE7656-13CF-6CFA-C4D3-C80BFFABCBA6}"/>
          </ac:spMkLst>
        </pc:spChg>
        <pc:spChg chg="mod">
          <ac:chgData name="成司 齊藤" userId="37a10e4c6fa60271" providerId="LiveId" clId="{D239FB83-4E68-420D-B6C4-FC50C082868C}" dt="2023-07-30T13:28:43.747" v="3638"/>
          <ac:spMkLst>
            <pc:docMk/>
            <pc:sldMk cId="3193644442" sldId="275"/>
            <ac:spMk id="8" creationId="{FF0384DE-F4BF-9B9F-7BC6-B99D976110D5}"/>
          </ac:spMkLst>
        </pc:spChg>
        <pc:spChg chg="mod">
          <ac:chgData name="成司 齊藤" userId="37a10e4c6fa60271" providerId="LiveId" clId="{D239FB83-4E68-420D-B6C4-FC50C082868C}" dt="2023-07-30T13:28:43.747" v="3638"/>
          <ac:spMkLst>
            <pc:docMk/>
            <pc:sldMk cId="3193644442" sldId="275"/>
            <ac:spMk id="9" creationId="{B18D38E9-42C2-430B-C34E-C89FD202CD18}"/>
          </ac:spMkLst>
        </pc:spChg>
        <pc:spChg chg="mod">
          <ac:chgData name="成司 齊藤" userId="37a10e4c6fa60271" providerId="LiveId" clId="{D239FB83-4E68-420D-B6C4-FC50C082868C}" dt="2023-07-30T13:28:43.747" v="3638"/>
          <ac:spMkLst>
            <pc:docMk/>
            <pc:sldMk cId="3193644442" sldId="275"/>
            <ac:spMk id="10" creationId="{CFD27517-71CE-C294-C502-480DF0C327D2}"/>
          </ac:spMkLst>
        </pc:spChg>
        <pc:spChg chg="mod">
          <ac:chgData name="成司 齊藤" userId="37a10e4c6fa60271" providerId="LiveId" clId="{D239FB83-4E68-420D-B6C4-FC50C082868C}" dt="2023-07-30T13:28:43.747" v="3638"/>
          <ac:spMkLst>
            <pc:docMk/>
            <pc:sldMk cId="3193644442" sldId="275"/>
            <ac:spMk id="11" creationId="{79DC73D0-7FCE-F3CC-B0E9-4B843A60E201}"/>
          </ac:spMkLst>
        </pc:spChg>
        <pc:grpChg chg="add mod">
          <ac:chgData name="成司 齊藤" userId="37a10e4c6fa60271" providerId="LiveId" clId="{D239FB83-4E68-420D-B6C4-FC50C082868C}" dt="2023-07-30T13:28:43.747" v="3638"/>
          <ac:grpSpMkLst>
            <pc:docMk/>
            <pc:sldMk cId="3193644442" sldId="275"/>
            <ac:grpSpMk id="5" creationId="{ED36E786-E5AE-AA3D-E2F2-0B5FBCDD267D}"/>
          </ac:grpSpMkLst>
        </pc:grpChg>
      </pc:sldChg>
      <pc:sldChg chg="new del">
        <pc:chgData name="成司 齊藤" userId="37a10e4c6fa60271" providerId="LiveId" clId="{D239FB83-4E68-420D-B6C4-FC50C082868C}" dt="2023-07-30T05:28:58.549" v="1400" actId="47"/>
        <pc:sldMkLst>
          <pc:docMk/>
          <pc:sldMk cId="3604435145" sldId="275"/>
        </pc:sldMkLst>
      </pc:sldChg>
      <pc:sldChg chg="new del">
        <pc:chgData name="成司 齊藤" userId="37a10e4c6fa60271" providerId="LiveId" clId="{D239FB83-4E68-420D-B6C4-FC50C082868C}" dt="2023-07-30T06:03:46.907" v="3149" actId="47"/>
        <pc:sldMkLst>
          <pc:docMk/>
          <pc:sldMk cId="1756083609" sldId="276"/>
        </pc:sldMkLst>
      </pc:sldChg>
    </pc:docChg>
  </pc:docChgLst>
  <pc:docChgLst>
    <pc:chgData name="ゲスト ユーザー" providerId="Windows Live" clId="Web-{D32F951B-36B4-4FD8-8434-F8BA1A9B2A44}"/>
    <pc:docChg chg="modSld">
      <pc:chgData name="ゲスト ユーザー" userId="" providerId="Windows Live" clId="Web-{D32F951B-36B4-4FD8-8434-F8BA1A9B2A44}" dt="2023-07-31T05:45:59.983" v="90"/>
      <pc:docMkLst>
        <pc:docMk/>
      </pc:docMkLst>
      <pc:sldChg chg="modSp">
        <pc:chgData name="ゲスト ユーザー" userId="" providerId="Windows Live" clId="Web-{D32F951B-36B4-4FD8-8434-F8BA1A9B2A44}" dt="2023-07-31T04:15:19.425" v="55" actId="20577"/>
        <pc:sldMkLst>
          <pc:docMk/>
          <pc:sldMk cId="3289409740" sldId="260"/>
        </pc:sldMkLst>
        <pc:spChg chg="mod">
          <ac:chgData name="ゲスト ユーザー" userId="" providerId="Windows Live" clId="Web-{D32F951B-36B4-4FD8-8434-F8BA1A9B2A44}" dt="2023-07-31T04:15:19.425" v="55" actId="20577"/>
          <ac:spMkLst>
            <pc:docMk/>
            <pc:sldMk cId="3289409740" sldId="260"/>
            <ac:spMk id="27" creationId="{1C14B3B1-2933-8CBF-F644-40AF0DDF17DD}"/>
          </ac:spMkLst>
        </pc:spChg>
      </pc:sldChg>
      <pc:sldChg chg="modSp">
        <pc:chgData name="ゲスト ユーザー" userId="" providerId="Windows Live" clId="Web-{D32F951B-36B4-4FD8-8434-F8BA1A9B2A44}" dt="2023-07-31T04:07:04.070" v="45" actId="20577"/>
        <pc:sldMkLst>
          <pc:docMk/>
          <pc:sldMk cId="1852056492" sldId="262"/>
        </pc:sldMkLst>
        <pc:spChg chg="mod">
          <ac:chgData name="ゲスト ユーザー" userId="" providerId="Windows Live" clId="Web-{D32F951B-36B4-4FD8-8434-F8BA1A9B2A44}" dt="2023-07-31T04:07:04.070" v="45" actId="20577"/>
          <ac:spMkLst>
            <pc:docMk/>
            <pc:sldMk cId="1852056492" sldId="262"/>
            <ac:spMk id="7" creationId="{834711A2-5FFE-83ED-806A-BD3D47AAC8C3}"/>
          </ac:spMkLst>
        </pc:spChg>
      </pc:sldChg>
      <pc:sldChg chg="addSp delSp modSp addAnim delAnim modAnim">
        <pc:chgData name="ゲスト ユーザー" userId="" providerId="Windows Live" clId="Web-{D32F951B-36B4-4FD8-8434-F8BA1A9B2A44}" dt="2023-07-31T05:45:59.983" v="90"/>
        <pc:sldMkLst>
          <pc:docMk/>
          <pc:sldMk cId="1921302527" sldId="265"/>
        </pc:sldMkLst>
        <pc:spChg chg="add del mod">
          <ac:chgData name="ゲスト ユーザー" userId="" providerId="Windows Live" clId="Web-{D32F951B-36B4-4FD8-8434-F8BA1A9B2A44}" dt="2023-07-31T05:45:59.983" v="90"/>
          <ac:spMkLst>
            <pc:docMk/>
            <pc:sldMk cId="1921302527" sldId="265"/>
            <ac:spMk id="11" creationId="{017042B9-7691-D1B7-DE0C-2004F27438CE}"/>
          </ac:spMkLst>
        </pc:spChg>
        <pc:grpChg chg="mod">
          <ac:chgData name="ゲスト ユーザー" userId="" providerId="Windows Live" clId="Web-{D32F951B-36B4-4FD8-8434-F8BA1A9B2A44}" dt="2023-07-31T04:58:34.669" v="88" actId="1076"/>
          <ac:grpSpMkLst>
            <pc:docMk/>
            <pc:sldMk cId="1921302527" sldId="265"/>
            <ac:grpSpMk id="10" creationId="{E4EEA1F3-258F-1ECE-6B67-2B9DCFFEA11A}"/>
          </ac:grpSpMkLst>
        </pc:grpChg>
      </pc:sldChg>
      <pc:sldChg chg="modSp">
        <pc:chgData name="ゲスト ユーザー" userId="" providerId="Windows Live" clId="Web-{D32F951B-36B4-4FD8-8434-F8BA1A9B2A44}" dt="2023-07-31T04:15:58.363" v="58"/>
        <pc:sldMkLst>
          <pc:docMk/>
          <pc:sldMk cId="1912056118" sldId="267"/>
        </pc:sldMkLst>
        <pc:spChg chg="mod">
          <ac:chgData name="ゲスト ユーザー" userId="" providerId="Windows Live" clId="Web-{D32F951B-36B4-4FD8-8434-F8BA1A9B2A44}" dt="2023-07-31T04:15:43.582" v="56"/>
          <ac:spMkLst>
            <pc:docMk/>
            <pc:sldMk cId="1912056118" sldId="267"/>
            <ac:spMk id="36" creationId="{928EBA28-7345-CD70-352F-8EF2E4A5644C}"/>
          </ac:spMkLst>
        </pc:spChg>
        <pc:spChg chg="mod">
          <ac:chgData name="ゲスト ユーザー" userId="" providerId="Windows Live" clId="Web-{D32F951B-36B4-4FD8-8434-F8BA1A9B2A44}" dt="2023-07-31T04:15:43.597" v="57"/>
          <ac:spMkLst>
            <pc:docMk/>
            <pc:sldMk cId="1912056118" sldId="267"/>
            <ac:spMk id="37" creationId="{8DAA1C5F-7AE0-2167-AC0B-735E672CEF73}"/>
          </ac:spMkLst>
        </pc:spChg>
        <pc:spChg chg="mod">
          <ac:chgData name="ゲスト ユーザー" userId="" providerId="Windows Live" clId="Web-{D32F951B-36B4-4FD8-8434-F8BA1A9B2A44}" dt="2023-07-31T04:15:58.363" v="58"/>
          <ac:spMkLst>
            <pc:docMk/>
            <pc:sldMk cId="1912056118" sldId="267"/>
            <ac:spMk id="38" creationId="{CF939FBC-6C7B-4AA1-5C24-39F4F2869DA5}"/>
          </ac:spMkLst>
        </pc:spChg>
      </pc:sldChg>
      <pc:sldChg chg="modSp">
        <pc:chgData name="ゲスト ユーザー" userId="" providerId="Windows Live" clId="Web-{D32F951B-36B4-4FD8-8434-F8BA1A9B2A44}" dt="2023-07-31T04:17:07.365" v="64" actId="1076"/>
        <pc:sldMkLst>
          <pc:docMk/>
          <pc:sldMk cId="898357096" sldId="268"/>
        </pc:sldMkLst>
        <pc:picChg chg="mod">
          <ac:chgData name="ゲスト ユーザー" userId="" providerId="Windows Live" clId="Web-{D32F951B-36B4-4FD8-8434-F8BA1A9B2A44}" dt="2023-07-31T04:17:07.365" v="64" actId="1076"/>
          <ac:picMkLst>
            <pc:docMk/>
            <pc:sldMk cId="898357096" sldId="268"/>
            <ac:picMk id="11" creationId="{D6877564-0DC3-0528-12B8-4382D5BF7039}"/>
          </ac:picMkLst>
        </pc:picChg>
      </pc:sldChg>
      <pc:sldChg chg="addSp modSp">
        <pc:chgData name="ゲスト ユーザー" userId="" providerId="Windows Live" clId="Web-{D32F951B-36B4-4FD8-8434-F8BA1A9B2A44}" dt="2023-07-31T04:16:49.677" v="63" actId="14100"/>
        <pc:sldMkLst>
          <pc:docMk/>
          <pc:sldMk cId="2792754494" sldId="271"/>
        </pc:sldMkLst>
        <pc:spChg chg="add mod">
          <ac:chgData name="ゲスト ユーザー" userId="" providerId="Windows Live" clId="Web-{D32F951B-36B4-4FD8-8434-F8BA1A9B2A44}" dt="2023-07-31T04:16:49.677" v="63" actId="14100"/>
          <ac:spMkLst>
            <pc:docMk/>
            <pc:sldMk cId="2792754494" sldId="271"/>
            <ac:spMk id="15" creationId="{6C2701FE-9C59-2F71-B348-4E27BD622216}"/>
          </ac:spMkLst>
        </pc:spChg>
      </pc:sldChg>
      <pc:sldChg chg="addSp delSp modSp">
        <pc:chgData name="ゲスト ユーザー" userId="" providerId="Windows Live" clId="Web-{D32F951B-36B4-4FD8-8434-F8BA1A9B2A44}" dt="2023-07-31T04:19:39.915" v="70" actId="1076"/>
        <pc:sldMkLst>
          <pc:docMk/>
          <pc:sldMk cId="1097308628" sldId="272"/>
        </pc:sldMkLst>
        <pc:picChg chg="del">
          <ac:chgData name="ゲスト ユーザー" userId="" providerId="Windows Live" clId="Web-{D32F951B-36B4-4FD8-8434-F8BA1A9B2A44}" dt="2023-07-31T04:19:24.383" v="65"/>
          <ac:picMkLst>
            <pc:docMk/>
            <pc:sldMk cId="1097308628" sldId="272"/>
            <ac:picMk id="2" creationId="{6D19B486-5AD7-2990-86FF-403397DAE192}"/>
          </ac:picMkLst>
        </pc:picChg>
        <pc:picChg chg="add mod">
          <ac:chgData name="ゲスト ユーザー" userId="" providerId="Windows Live" clId="Web-{D32F951B-36B4-4FD8-8434-F8BA1A9B2A44}" dt="2023-07-31T04:19:39.915" v="70" actId="1076"/>
          <ac:picMkLst>
            <pc:docMk/>
            <pc:sldMk cId="1097308628" sldId="272"/>
            <ac:picMk id="5" creationId="{B09B1EF8-0657-4254-CAFE-4FEAB998C320}"/>
          </ac:picMkLst>
        </pc:picChg>
      </pc:sldChg>
    </pc:docChg>
  </pc:docChgLst>
  <pc:docChgLst>
    <pc:chgData name="ゲスト ユーザー" providerId="Windows Live" clId="Web-{43B8D152-2754-413E-A6D0-B91C999EF6DF}"/>
    <pc:docChg chg="addSld delSld modSld">
      <pc:chgData name="ゲスト ユーザー" userId="" providerId="Windows Live" clId="Web-{43B8D152-2754-413E-A6D0-B91C999EF6DF}" dt="2023-07-30T04:58:37.611" v="370" actId="20577"/>
      <pc:docMkLst>
        <pc:docMk/>
      </pc:docMkLst>
      <pc:sldChg chg="modSp">
        <pc:chgData name="ゲスト ユーザー" userId="" providerId="Windows Live" clId="Web-{43B8D152-2754-413E-A6D0-B91C999EF6DF}" dt="2023-07-30T04:19:49.757" v="2" actId="20577"/>
        <pc:sldMkLst>
          <pc:docMk/>
          <pc:sldMk cId="1975605141" sldId="258"/>
        </pc:sldMkLst>
        <pc:spChg chg="mod">
          <ac:chgData name="ゲスト ユーザー" userId="" providerId="Windows Live" clId="Web-{43B8D152-2754-413E-A6D0-B91C999EF6DF}" dt="2023-07-30T04:19:49.757" v="2" actId="20577"/>
          <ac:spMkLst>
            <pc:docMk/>
            <pc:sldMk cId="1975605141" sldId="258"/>
            <ac:spMk id="3" creationId="{F6BEAA5E-5C38-AD81-F5E5-DE756C107584}"/>
          </ac:spMkLst>
        </pc:spChg>
      </pc:sldChg>
      <pc:sldChg chg="modSp">
        <pc:chgData name="ゲスト ユーザー" userId="" providerId="Windows Live" clId="Web-{43B8D152-2754-413E-A6D0-B91C999EF6DF}" dt="2023-07-30T04:37:33.072" v="175" actId="20577"/>
        <pc:sldMkLst>
          <pc:docMk/>
          <pc:sldMk cId="3273633944" sldId="259"/>
        </pc:sldMkLst>
        <pc:spChg chg="mod">
          <ac:chgData name="ゲスト ユーザー" userId="" providerId="Windows Live" clId="Web-{43B8D152-2754-413E-A6D0-B91C999EF6DF}" dt="2023-07-30T04:37:33.072" v="175" actId="20577"/>
          <ac:spMkLst>
            <pc:docMk/>
            <pc:sldMk cId="3273633944" sldId="259"/>
            <ac:spMk id="25" creationId="{FC55AEFD-0B7A-AC78-6C8E-DDEC702EEABB}"/>
          </ac:spMkLst>
        </pc:spChg>
        <pc:picChg chg="mod">
          <ac:chgData name="ゲスト ユーザー" userId="" providerId="Windows Live" clId="Web-{43B8D152-2754-413E-A6D0-B91C999EF6DF}" dt="2023-07-30T04:27:04.677" v="68" actId="1076"/>
          <ac:picMkLst>
            <pc:docMk/>
            <pc:sldMk cId="3273633944" sldId="259"/>
            <ac:picMk id="5" creationId="{4377E1ED-8873-AD23-B5B5-3071000C54D9}"/>
          </ac:picMkLst>
        </pc:picChg>
      </pc:sldChg>
      <pc:sldChg chg="addSp delSp modSp">
        <pc:chgData name="ゲスト ユーザー" userId="" providerId="Windows Live" clId="Web-{43B8D152-2754-413E-A6D0-B91C999EF6DF}" dt="2023-07-30T04:56:49.874" v="356" actId="20577"/>
        <pc:sldMkLst>
          <pc:docMk/>
          <pc:sldMk cId="3289409740" sldId="260"/>
        </pc:sldMkLst>
        <pc:spChg chg="mod">
          <ac:chgData name="ゲスト ユーザー" userId="" providerId="Windows Live" clId="Web-{43B8D152-2754-413E-A6D0-B91C999EF6DF}" dt="2023-07-30T04:56:49.874" v="356" actId="20577"/>
          <ac:spMkLst>
            <pc:docMk/>
            <pc:sldMk cId="3289409740" sldId="260"/>
            <ac:spMk id="27" creationId="{1C14B3B1-2933-8CBF-F644-40AF0DDF17DD}"/>
          </ac:spMkLst>
        </pc:spChg>
        <pc:spChg chg="mod">
          <ac:chgData name="ゲスト ユーザー" userId="" providerId="Windows Live" clId="Web-{43B8D152-2754-413E-A6D0-B91C999EF6DF}" dt="2023-07-30T04:37:38.744" v="177" actId="20577"/>
          <ac:spMkLst>
            <pc:docMk/>
            <pc:sldMk cId="3289409740" sldId="260"/>
            <ac:spMk id="30" creationId="{70C8AA99-D98C-94B6-C2BA-BDD70365E293}"/>
          </ac:spMkLst>
        </pc:spChg>
        <pc:picChg chg="del mod">
          <ac:chgData name="ゲスト ユーザー" userId="" providerId="Windows Live" clId="Web-{43B8D152-2754-413E-A6D0-B91C999EF6DF}" dt="2023-07-30T04:51:46.755" v="294"/>
          <ac:picMkLst>
            <pc:docMk/>
            <pc:sldMk cId="3289409740" sldId="260"/>
            <ac:picMk id="3" creationId="{1BA88B19-8AF1-EDD1-7E26-36AD4025796E}"/>
          </ac:picMkLst>
        </pc:picChg>
        <pc:picChg chg="add del mod">
          <ac:chgData name="ゲスト ユーザー" userId="" providerId="Windows Live" clId="Web-{43B8D152-2754-413E-A6D0-B91C999EF6DF}" dt="2023-07-30T04:52:56.101" v="309"/>
          <ac:picMkLst>
            <pc:docMk/>
            <pc:sldMk cId="3289409740" sldId="260"/>
            <ac:picMk id="4" creationId="{860FDECA-A696-2B1C-4E90-F33BFB5FE337}"/>
          </ac:picMkLst>
        </pc:picChg>
      </pc:sldChg>
      <pc:sldChg chg="modSp">
        <pc:chgData name="ゲスト ユーザー" userId="" providerId="Windows Live" clId="Web-{43B8D152-2754-413E-A6D0-B91C999EF6DF}" dt="2023-07-30T04:38:50.574" v="180" actId="20577"/>
        <pc:sldMkLst>
          <pc:docMk/>
          <pc:sldMk cId="3030816906" sldId="261"/>
        </pc:sldMkLst>
        <pc:spChg chg="mod">
          <ac:chgData name="ゲスト ユーザー" userId="" providerId="Windows Live" clId="Web-{43B8D152-2754-413E-A6D0-B91C999EF6DF}" dt="2023-07-30T04:24:08.422" v="67" actId="20577"/>
          <ac:spMkLst>
            <pc:docMk/>
            <pc:sldMk cId="3030816906" sldId="261"/>
            <ac:spMk id="3" creationId="{171624A4-9AD7-B070-166F-AB497C493C72}"/>
          </ac:spMkLst>
        </pc:spChg>
        <pc:spChg chg="mod">
          <ac:chgData name="ゲスト ユーザー" userId="" providerId="Windows Live" clId="Web-{43B8D152-2754-413E-A6D0-B91C999EF6DF}" dt="2023-07-30T04:38:50.574" v="180" actId="20577"/>
          <ac:spMkLst>
            <pc:docMk/>
            <pc:sldMk cId="3030816906" sldId="261"/>
            <ac:spMk id="31" creationId="{D9625EDB-E5D0-2ED4-8F55-EEF232D69670}"/>
          </ac:spMkLst>
        </pc:spChg>
      </pc:sldChg>
      <pc:sldChg chg="delSp modSp">
        <pc:chgData name="ゲスト ユーザー" userId="" providerId="Windows Live" clId="Web-{43B8D152-2754-413E-A6D0-B91C999EF6DF}" dt="2023-07-30T04:45:51.275" v="273" actId="20577"/>
        <pc:sldMkLst>
          <pc:docMk/>
          <pc:sldMk cId="1852056492" sldId="262"/>
        </pc:sldMkLst>
        <pc:spChg chg="mod">
          <ac:chgData name="ゲスト ユーザー" userId="" providerId="Windows Live" clId="Web-{43B8D152-2754-413E-A6D0-B91C999EF6DF}" dt="2023-07-30T04:37:20.525" v="172" actId="20577"/>
          <ac:spMkLst>
            <pc:docMk/>
            <pc:sldMk cId="1852056492" sldId="262"/>
            <ac:spMk id="2" creationId="{607CBA67-E605-DD67-075F-F45C951E639B}"/>
          </ac:spMkLst>
        </pc:spChg>
        <pc:spChg chg="mod">
          <ac:chgData name="ゲスト ユーザー" userId="" providerId="Windows Live" clId="Web-{43B8D152-2754-413E-A6D0-B91C999EF6DF}" dt="2023-07-30T04:45:51.275" v="273" actId="20577"/>
          <ac:spMkLst>
            <pc:docMk/>
            <pc:sldMk cId="1852056492" sldId="262"/>
            <ac:spMk id="7" creationId="{834711A2-5FFE-83ED-806A-BD3D47AAC8C3}"/>
          </ac:spMkLst>
        </pc:spChg>
        <pc:spChg chg="mod">
          <ac:chgData name="ゲスト ユーザー" userId="" providerId="Windows Live" clId="Web-{43B8D152-2754-413E-A6D0-B91C999EF6DF}" dt="2023-07-30T04:37:12.915" v="171" actId="20577"/>
          <ac:spMkLst>
            <pc:docMk/>
            <pc:sldMk cId="1852056492" sldId="262"/>
            <ac:spMk id="36" creationId="{652A0E68-A0AA-8822-6339-8A7932050008}"/>
          </ac:spMkLst>
        </pc:spChg>
        <pc:picChg chg="del">
          <ac:chgData name="ゲスト ユーザー" userId="" providerId="Windows Live" clId="Web-{43B8D152-2754-413E-A6D0-B91C999EF6DF}" dt="2023-07-30T04:30:08.605" v="83"/>
          <ac:picMkLst>
            <pc:docMk/>
            <pc:sldMk cId="1852056492" sldId="262"/>
            <ac:picMk id="33" creationId="{E60BC54D-0241-5E52-8252-7965CE66AB10}"/>
          </ac:picMkLst>
        </pc:picChg>
      </pc:sldChg>
      <pc:sldChg chg="modSp">
        <pc:chgData name="ゲスト ユーザー" userId="" providerId="Windows Live" clId="Web-{43B8D152-2754-413E-A6D0-B91C999EF6DF}" dt="2023-07-30T04:50:31.706" v="288" actId="20577"/>
        <pc:sldMkLst>
          <pc:docMk/>
          <pc:sldMk cId="945859461" sldId="264"/>
        </pc:sldMkLst>
        <pc:spChg chg="mod">
          <ac:chgData name="ゲスト ユーザー" userId="" providerId="Windows Live" clId="Web-{43B8D152-2754-413E-A6D0-B91C999EF6DF}" dt="2023-07-30T04:50:31.706" v="288" actId="20577"/>
          <ac:spMkLst>
            <pc:docMk/>
            <pc:sldMk cId="945859461" sldId="264"/>
            <ac:spMk id="3" creationId="{706984A1-7ABD-E0CE-C586-80550DD1B5D6}"/>
          </ac:spMkLst>
        </pc:spChg>
        <pc:spChg chg="mod">
          <ac:chgData name="ゲスト ユーザー" userId="" providerId="Windows Live" clId="Web-{43B8D152-2754-413E-A6D0-B91C999EF6DF}" dt="2023-07-30T04:39:19.966" v="184" actId="20577"/>
          <ac:spMkLst>
            <pc:docMk/>
            <pc:sldMk cId="945859461" sldId="264"/>
            <ac:spMk id="8" creationId="{A767BD8C-F9BB-BBA8-8486-A80112530BA7}"/>
          </ac:spMkLst>
        </pc:spChg>
      </pc:sldChg>
      <pc:sldChg chg="modSp">
        <pc:chgData name="ゲスト ユーザー" userId="" providerId="Windows Live" clId="Web-{43B8D152-2754-413E-A6D0-B91C999EF6DF}" dt="2023-07-30T04:37:29.994" v="174" actId="20577"/>
        <pc:sldMkLst>
          <pc:docMk/>
          <pc:sldMk cId="1921302527" sldId="265"/>
        </pc:sldMkLst>
        <pc:spChg chg="mod">
          <ac:chgData name="ゲスト ユーザー" userId="" providerId="Windows Live" clId="Web-{43B8D152-2754-413E-A6D0-B91C999EF6DF}" dt="2023-07-30T04:37:29.994" v="174" actId="20577"/>
          <ac:spMkLst>
            <pc:docMk/>
            <pc:sldMk cId="1921302527" sldId="265"/>
            <ac:spMk id="23" creationId="{F557A2EF-3136-9B04-6DD2-7967A69673E8}"/>
          </ac:spMkLst>
        </pc:spChg>
      </pc:sldChg>
      <pc:sldChg chg="modSp">
        <pc:chgData name="ゲスト ユーザー" userId="" providerId="Windows Live" clId="Web-{43B8D152-2754-413E-A6D0-B91C999EF6DF}" dt="2023-07-30T04:37:35.885" v="176" actId="20577"/>
        <pc:sldMkLst>
          <pc:docMk/>
          <pc:sldMk cId="2633694846" sldId="266"/>
        </pc:sldMkLst>
        <pc:spChg chg="mod">
          <ac:chgData name="ゲスト ユーザー" userId="" providerId="Windows Live" clId="Web-{43B8D152-2754-413E-A6D0-B91C999EF6DF}" dt="2023-07-30T04:37:35.885" v="176" actId="20577"/>
          <ac:spMkLst>
            <pc:docMk/>
            <pc:sldMk cId="2633694846" sldId="266"/>
            <ac:spMk id="25" creationId="{91C57F78-1B1E-BAD8-ACE1-754B18DBF9C3}"/>
          </ac:spMkLst>
        </pc:spChg>
      </pc:sldChg>
      <pc:sldChg chg="modSp">
        <pc:chgData name="ゲスト ユーザー" userId="" providerId="Windows Live" clId="Web-{43B8D152-2754-413E-A6D0-B91C999EF6DF}" dt="2023-07-30T04:37:25.134" v="173" actId="20577"/>
        <pc:sldMkLst>
          <pc:docMk/>
          <pc:sldMk cId="1912056118" sldId="267"/>
        </pc:sldMkLst>
        <pc:spChg chg="mod">
          <ac:chgData name="ゲスト ユーザー" userId="" providerId="Windows Live" clId="Web-{43B8D152-2754-413E-A6D0-B91C999EF6DF}" dt="2023-07-30T04:37:25.134" v="173" actId="20577"/>
          <ac:spMkLst>
            <pc:docMk/>
            <pc:sldMk cId="1912056118" sldId="267"/>
            <ac:spMk id="42" creationId="{54ECE52A-4A11-A6CC-6CA2-60B448C616F0}"/>
          </ac:spMkLst>
        </pc:spChg>
      </pc:sldChg>
      <pc:sldChg chg="modSp">
        <pc:chgData name="ゲスト ユーザー" userId="" providerId="Windows Live" clId="Web-{43B8D152-2754-413E-A6D0-B91C999EF6DF}" dt="2023-07-30T04:44:15.647" v="249" actId="20577"/>
        <pc:sldMkLst>
          <pc:docMk/>
          <pc:sldMk cId="898357096" sldId="268"/>
        </pc:sldMkLst>
        <pc:spChg chg="mod">
          <ac:chgData name="ゲスト ユーザー" userId="" providerId="Windows Live" clId="Web-{43B8D152-2754-413E-A6D0-B91C999EF6DF}" dt="2023-07-30T04:44:15.647" v="249" actId="20577"/>
          <ac:spMkLst>
            <pc:docMk/>
            <pc:sldMk cId="898357096" sldId="268"/>
            <ac:spMk id="13" creationId="{4A0EF1FD-1108-242E-A14F-A701FD3AE6CB}"/>
          </ac:spMkLst>
        </pc:spChg>
        <pc:spChg chg="mod">
          <ac:chgData name="ゲスト ユーザー" userId="" providerId="Windows Live" clId="Web-{43B8D152-2754-413E-A6D0-B91C999EF6DF}" dt="2023-07-30T04:39:02.075" v="181" actId="20577"/>
          <ac:spMkLst>
            <pc:docMk/>
            <pc:sldMk cId="898357096" sldId="268"/>
            <ac:spMk id="46" creationId="{BED07CD6-26CF-4313-C89F-BA19A95C32CA}"/>
          </ac:spMkLst>
        </pc:spChg>
      </pc:sldChg>
      <pc:sldChg chg="addSp delSp modSp">
        <pc:chgData name="ゲスト ユーザー" userId="" providerId="Windows Live" clId="Web-{43B8D152-2754-413E-A6D0-B91C999EF6DF}" dt="2023-07-30T04:44:26.975" v="251" actId="20577"/>
        <pc:sldMkLst>
          <pc:docMk/>
          <pc:sldMk cId="3058755364" sldId="269"/>
        </pc:sldMkLst>
        <pc:spChg chg="add del">
          <ac:chgData name="ゲスト ユーザー" userId="" providerId="Windows Live" clId="Web-{43B8D152-2754-413E-A6D0-B91C999EF6DF}" dt="2023-07-30T04:40:28.499" v="191"/>
          <ac:spMkLst>
            <pc:docMk/>
            <pc:sldMk cId="3058755364" sldId="269"/>
            <ac:spMk id="2" creationId="{99B00DB4-621E-46FD-BF4F-18AD10FB60BA}"/>
          </ac:spMkLst>
        </pc:spChg>
        <pc:spChg chg="add mod">
          <ac:chgData name="ゲスト ユーザー" userId="" providerId="Windows Live" clId="Web-{43B8D152-2754-413E-A6D0-B91C999EF6DF}" dt="2023-07-30T04:43:12.536" v="243" actId="14100"/>
          <ac:spMkLst>
            <pc:docMk/>
            <pc:sldMk cId="3058755364" sldId="269"/>
            <ac:spMk id="3" creationId="{F1934D67-C206-DA15-4635-1F2072EED3C7}"/>
          </ac:spMkLst>
        </pc:spChg>
        <pc:spChg chg="add mod">
          <ac:chgData name="ゲスト ユーザー" userId="" providerId="Windows Live" clId="Web-{43B8D152-2754-413E-A6D0-B91C999EF6DF}" dt="2023-07-30T04:41:59.643" v="223" actId="14100"/>
          <ac:spMkLst>
            <pc:docMk/>
            <pc:sldMk cId="3058755364" sldId="269"/>
            <ac:spMk id="4" creationId="{EE8CA373-4A9C-D1A1-469F-07B58F99ADBF}"/>
          </ac:spMkLst>
        </pc:spChg>
        <pc:spChg chg="add mod">
          <ac:chgData name="ゲスト ユーザー" userId="" providerId="Windows Live" clId="Web-{43B8D152-2754-413E-A6D0-B91C999EF6DF}" dt="2023-07-30T04:41:54.377" v="220" actId="1076"/>
          <ac:spMkLst>
            <pc:docMk/>
            <pc:sldMk cId="3058755364" sldId="269"/>
            <ac:spMk id="6" creationId="{B4359510-14EE-FCE0-BB56-30B5EB32C261}"/>
          </ac:spMkLst>
        </pc:spChg>
        <pc:spChg chg="mod">
          <ac:chgData name="ゲスト ユーザー" userId="" providerId="Windows Live" clId="Web-{43B8D152-2754-413E-A6D0-B91C999EF6DF}" dt="2023-07-30T04:44:26.975" v="251" actId="20577"/>
          <ac:spMkLst>
            <pc:docMk/>
            <pc:sldMk cId="3058755364" sldId="269"/>
            <ac:spMk id="13" creationId="{2B545610-2C31-20B5-1983-F8757A2CB963}"/>
          </ac:spMkLst>
        </pc:spChg>
        <pc:spChg chg="mod">
          <ac:chgData name="ゲスト ユーザー" userId="" providerId="Windows Live" clId="Web-{43B8D152-2754-413E-A6D0-B91C999EF6DF}" dt="2023-07-30T04:39:06.200" v="182" actId="20577"/>
          <ac:spMkLst>
            <pc:docMk/>
            <pc:sldMk cId="3058755364" sldId="269"/>
            <ac:spMk id="45" creationId="{8918345C-9EF8-2DAF-8045-C204E67FDC5F}"/>
          </ac:spMkLst>
        </pc:spChg>
        <pc:grpChg chg="mod">
          <ac:chgData name="ゲスト ユーザー" userId="" providerId="Windows Live" clId="Web-{43B8D152-2754-413E-A6D0-B91C999EF6DF}" dt="2023-07-30T04:41:54.471" v="221" actId="1076"/>
          <ac:grpSpMkLst>
            <pc:docMk/>
            <pc:sldMk cId="3058755364" sldId="269"/>
            <ac:grpSpMk id="36" creationId="{2E098AD5-C904-D7A2-7368-FF4D466FA917}"/>
          </ac:grpSpMkLst>
        </pc:grpChg>
        <pc:grpChg chg="mod">
          <ac:chgData name="ゲスト ユーザー" userId="" providerId="Windows Live" clId="Web-{43B8D152-2754-413E-A6D0-B91C999EF6DF}" dt="2023-07-30T04:41:54.377" v="219" actId="1076"/>
          <ac:grpSpMkLst>
            <pc:docMk/>
            <pc:sldMk cId="3058755364" sldId="269"/>
            <ac:grpSpMk id="38" creationId="{0D04A0EE-DD64-A05C-0B2B-47F1B404252D}"/>
          </ac:grpSpMkLst>
        </pc:grpChg>
        <pc:grpChg chg="mod">
          <ac:chgData name="ゲスト ユーザー" userId="" providerId="Windows Live" clId="Web-{43B8D152-2754-413E-A6D0-B91C999EF6DF}" dt="2023-07-30T04:41:23.345" v="212" actId="1076"/>
          <ac:grpSpMkLst>
            <pc:docMk/>
            <pc:sldMk cId="3058755364" sldId="269"/>
            <ac:grpSpMk id="41" creationId="{B238DFB6-DDF8-A042-FEB7-D38AD746FBBD}"/>
          </ac:grpSpMkLst>
        </pc:grpChg>
        <pc:grpChg chg="mod">
          <ac:chgData name="ゲスト ユーザー" userId="" providerId="Windows Live" clId="Web-{43B8D152-2754-413E-A6D0-B91C999EF6DF}" dt="2023-07-30T04:41:25.876" v="213" actId="1076"/>
          <ac:grpSpMkLst>
            <pc:docMk/>
            <pc:sldMk cId="3058755364" sldId="269"/>
            <ac:grpSpMk id="42" creationId="{5BB2B939-9017-5254-C964-46F3B75E2542}"/>
          </ac:grpSpMkLst>
        </pc:grpChg>
      </pc:sldChg>
      <pc:sldChg chg="modSp">
        <pc:chgData name="ゲスト ユーザー" userId="" providerId="Windows Live" clId="Web-{43B8D152-2754-413E-A6D0-B91C999EF6DF}" dt="2023-07-30T04:38:46.730" v="179" actId="20577"/>
        <pc:sldMkLst>
          <pc:docMk/>
          <pc:sldMk cId="2072476567" sldId="270"/>
        </pc:sldMkLst>
        <pc:spChg chg="mod">
          <ac:chgData name="ゲスト ユーザー" userId="" providerId="Windows Live" clId="Web-{43B8D152-2754-413E-A6D0-B91C999EF6DF}" dt="2023-07-30T04:22:39.653" v="37" actId="20577"/>
          <ac:spMkLst>
            <pc:docMk/>
            <pc:sldMk cId="2072476567" sldId="270"/>
            <ac:spMk id="4" creationId="{6AC85B60-36A9-3202-C9B1-622AE50015D2}"/>
          </ac:spMkLst>
        </pc:spChg>
        <pc:spChg chg="mod">
          <ac:chgData name="ゲスト ユーザー" userId="" providerId="Windows Live" clId="Web-{43B8D152-2754-413E-A6D0-B91C999EF6DF}" dt="2023-07-30T04:38:46.730" v="179" actId="20577"/>
          <ac:spMkLst>
            <pc:docMk/>
            <pc:sldMk cId="2072476567" sldId="270"/>
            <ac:spMk id="13" creationId="{EEFE7198-1081-C668-C6B2-003468CBE971}"/>
          </ac:spMkLst>
        </pc:spChg>
      </pc:sldChg>
      <pc:sldChg chg="modSp">
        <pc:chgData name="ゲスト ユーザー" userId="" providerId="Windows Live" clId="Web-{43B8D152-2754-413E-A6D0-B91C999EF6DF}" dt="2023-07-30T04:38:43.090" v="178" actId="20577"/>
        <pc:sldMkLst>
          <pc:docMk/>
          <pc:sldMk cId="2792754494" sldId="271"/>
        </pc:sldMkLst>
        <pc:spChg chg="mod">
          <ac:chgData name="ゲスト ユーザー" userId="" providerId="Windows Live" clId="Web-{43B8D152-2754-413E-A6D0-B91C999EF6DF}" dt="2023-07-30T04:38:43.090" v="178" actId="20577"/>
          <ac:spMkLst>
            <pc:docMk/>
            <pc:sldMk cId="2792754494" sldId="271"/>
            <ac:spMk id="6" creationId="{ED1232B0-9507-C453-3DCC-C5EB0772EC58}"/>
          </ac:spMkLst>
        </pc:spChg>
      </pc:sldChg>
      <pc:sldChg chg="addSp delSp modSp add replId">
        <pc:chgData name="ゲスト ユーザー" userId="" providerId="Windows Live" clId="Web-{43B8D152-2754-413E-A6D0-B91C999EF6DF}" dt="2023-07-30T04:39:09.653" v="183" actId="20577"/>
        <pc:sldMkLst>
          <pc:docMk/>
          <pc:sldMk cId="1097308628" sldId="272"/>
        </pc:sldMkLst>
        <pc:spChg chg="mod">
          <ac:chgData name="ゲスト ユーザー" userId="" providerId="Windows Live" clId="Web-{43B8D152-2754-413E-A6D0-B91C999EF6DF}" dt="2023-07-30T04:34:54.317" v="164" actId="14100"/>
          <ac:spMkLst>
            <pc:docMk/>
            <pc:sldMk cId="1097308628" sldId="272"/>
            <ac:spMk id="13" creationId="{2B545610-2C31-20B5-1983-F8757A2CB963}"/>
          </ac:spMkLst>
        </pc:spChg>
        <pc:spChg chg="mod">
          <ac:chgData name="ゲスト ユーザー" userId="" providerId="Windows Live" clId="Web-{43B8D152-2754-413E-A6D0-B91C999EF6DF}" dt="2023-07-30T04:30:02.089" v="78" actId="20577"/>
          <ac:spMkLst>
            <pc:docMk/>
            <pc:sldMk cId="1097308628" sldId="272"/>
            <ac:spMk id="22" creationId="{44864454-1786-B811-B674-E16E2CE115A7}"/>
          </ac:spMkLst>
        </pc:spChg>
        <pc:spChg chg="mod">
          <ac:chgData name="ゲスト ユーザー" userId="" providerId="Windows Live" clId="Web-{43B8D152-2754-413E-A6D0-B91C999EF6DF}" dt="2023-07-30T04:39:09.653" v="183" actId="20577"/>
          <ac:spMkLst>
            <pc:docMk/>
            <pc:sldMk cId="1097308628" sldId="272"/>
            <ac:spMk id="45" creationId="{8918345C-9EF8-2DAF-8045-C204E67FDC5F}"/>
          </ac:spMkLst>
        </pc:spChg>
        <pc:grpChg chg="del">
          <ac:chgData name="ゲスト ユーザー" userId="" providerId="Windows Live" clId="Web-{43B8D152-2754-413E-A6D0-B91C999EF6DF}" dt="2023-07-30T04:30:04.417" v="80"/>
          <ac:grpSpMkLst>
            <pc:docMk/>
            <pc:sldMk cId="1097308628" sldId="272"/>
            <ac:grpSpMk id="36" creationId="{2E098AD5-C904-D7A2-7368-FF4D466FA917}"/>
          </ac:grpSpMkLst>
        </pc:grpChg>
        <pc:grpChg chg="del">
          <ac:chgData name="ゲスト ユーザー" userId="" providerId="Windows Live" clId="Web-{43B8D152-2754-413E-A6D0-B91C999EF6DF}" dt="2023-07-30T04:30:03.839" v="79"/>
          <ac:grpSpMkLst>
            <pc:docMk/>
            <pc:sldMk cId="1097308628" sldId="272"/>
            <ac:grpSpMk id="38" creationId="{0D04A0EE-DD64-A05C-0B2B-47F1B404252D}"/>
          </ac:grpSpMkLst>
        </pc:grpChg>
        <pc:grpChg chg="del">
          <ac:chgData name="ゲスト ユーザー" userId="" providerId="Windows Live" clId="Web-{43B8D152-2754-413E-A6D0-B91C999EF6DF}" dt="2023-07-30T04:30:05.683" v="82"/>
          <ac:grpSpMkLst>
            <pc:docMk/>
            <pc:sldMk cId="1097308628" sldId="272"/>
            <ac:grpSpMk id="41" creationId="{B238DFB6-DDF8-A042-FEB7-D38AD746FBBD}"/>
          </ac:grpSpMkLst>
        </pc:grpChg>
        <pc:grpChg chg="del">
          <ac:chgData name="ゲスト ユーザー" userId="" providerId="Windows Live" clId="Web-{43B8D152-2754-413E-A6D0-B91C999EF6DF}" dt="2023-07-30T04:30:05.121" v="81"/>
          <ac:grpSpMkLst>
            <pc:docMk/>
            <pc:sldMk cId="1097308628" sldId="272"/>
            <ac:grpSpMk id="42" creationId="{5BB2B939-9017-5254-C964-46F3B75E2542}"/>
          </ac:grpSpMkLst>
        </pc:grpChg>
        <pc:picChg chg="add mod">
          <ac:chgData name="ゲスト ユーザー" userId="" providerId="Windows Live" clId="Web-{43B8D152-2754-413E-A6D0-B91C999EF6DF}" dt="2023-07-30T04:32:06.265" v="110" actId="1076"/>
          <ac:picMkLst>
            <pc:docMk/>
            <pc:sldMk cId="1097308628" sldId="272"/>
            <ac:picMk id="2" creationId="{6D19B486-5AD7-2990-86FF-403397DAE192}"/>
          </ac:picMkLst>
        </pc:picChg>
        <pc:picChg chg="add mod">
          <ac:chgData name="ゲスト ユーザー" userId="" providerId="Windows Live" clId="Web-{43B8D152-2754-413E-A6D0-B91C999EF6DF}" dt="2023-07-30T04:34:43.160" v="162" actId="1076"/>
          <ac:picMkLst>
            <pc:docMk/>
            <pc:sldMk cId="1097308628" sldId="272"/>
            <ac:picMk id="3" creationId="{077FA40A-F034-C213-D19E-FF5776AAC6C9}"/>
          </ac:picMkLst>
        </pc:picChg>
        <pc:picChg chg="add mod">
          <ac:chgData name="ゲスト ユーザー" userId="" providerId="Windows Live" clId="Web-{43B8D152-2754-413E-A6D0-B91C999EF6DF}" dt="2023-07-30T04:34:41.613" v="161" actId="14100"/>
          <ac:picMkLst>
            <pc:docMk/>
            <pc:sldMk cId="1097308628" sldId="272"/>
            <ac:picMk id="4" creationId="{36729095-BFF5-C860-0884-BC451612F908}"/>
          </ac:picMkLst>
        </pc:picChg>
      </pc:sldChg>
      <pc:sldChg chg="new del">
        <pc:chgData name="ゲスト ユーザー" userId="" providerId="Windows Live" clId="Web-{43B8D152-2754-413E-A6D0-B91C999EF6DF}" dt="2023-07-30T04:29:44.042" v="74"/>
        <pc:sldMkLst>
          <pc:docMk/>
          <pc:sldMk cId="1306572411" sldId="272"/>
        </pc:sldMkLst>
      </pc:sldChg>
      <pc:sldChg chg="addSp delSp modSp add replId">
        <pc:chgData name="ゲスト ユーザー" userId="" providerId="Windows Live" clId="Web-{43B8D152-2754-413E-A6D0-B91C999EF6DF}" dt="2023-07-30T04:58:37.611" v="370" actId="20577"/>
        <pc:sldMkLst>
          <pc:docMk/>
          <pc:sldMk cId="2866570304" sldId="274"/>
        </pc:sldMkLst>
        <pc:spChg chg="del mod">
          <ac:chgData name="ゲスト ユーザー" userId="" providerId="Windows Live" clId="Web-{43B8D152-2754-413E-A6D0-B91C999EF6DF}" dt="2023-07-30T04:51:59.552" v="301"/>
          <ac:spMkLst>
            <pc:docMk/>
            <pc:sldMk cId="2866570304" sldId="274"/>
            <ac:spMk id="8" creationId="{7918C663-4A11-2180-BE33-ED14BD7C2653}"/>
          </ac:spMkLst>
        </pc:spChg>
        <pc:spChg chg="add del mod">
          <ac:chgData name="ゲスト ユーザー" userId="" providerId="Windows Live" clId="Web-{43B8D152-2754-413E-A6D0-B91C999EF6DF}" dt="2023-07-30T04:51:50.380" v="295"/>
          <ac:spMkLst>
            <pc:docMk/>
            <pc:sldMk cId="2866570304" sldId="274"/>
            <ac:spMk id="15" creationId="{DBDCAFFA-1DE3-732C-0976-01634F1E8AB3}"/>
          </ac:spMkLst>
        </pc:spChg>
        <pc:spChg chg="add mod">
          <ac:chgData name="ゲスト ユーザー" userId="" providerId="Windows Live" clId="Web-{43B8D152-2754-413E-A6D0-B91C999EF6DF}" dt="2023-07-30T04:55:55.403" v="343" actId="688"/>
          <ac:spMkLst>
            <pc:docMk/>
            <pc:sldMk cId="2866570304" sldId="274"/>
            <ac:spMk id="17" creationId="{C58BDE39-4E28-A161-6421-E46931801AEB}"/>
          </ac:spMkLst>
        </pc:spChg>
        <pc:spChg chg="add mod">
          <ac:chgData name="ゲスト ユーザー" userId="" providerId="Windows Live" clId="Web-{43B8D152-2754-413E-A6D0-B91C999EF6DF}" dt="2023-07-30T04:58:37.611" v="370" actId="20577"/>
          <ac:spMkLst>
            <pc:docMk/>
            <pc:sldMk cId="2866570304" sldId="274"/>
            <ac:spMk id="19" creationId="{4E80DF44-DB81-46E4-0C95-62233905A8D6}"/>
          </ac:spMkLst>
        </pc:spChg>
        <pc:spChg chg="add del mod">
          <ac:chgData name="ゲスト ユーザー" userId="" providerId="Windows Live" clId="Web-{43B8D152-2754-413E-A6D0-B91C999EF6DF}" dt="2023-07-30T04:54:16.947" v="322"/>
          <ac:spMkLst>
            <pc:docMk/>
            <pc:sldMk cId="2866570304" sldId="274"/>
            <ac:spMk id="20" creationId="{42A378EE-2F62-1D49-37CD-044DADADE49B}"/>
          </ac:spMkLst>
        </pc:spChg>
        <pc:picChg chg="del">
          <ac:chgData name="ゲスト ユーザー" userId="" providerId="Windows Live" clId="Web-{43B8D152-2754-413E-A6D0-B91C999EF6DF}" dt="2023-07-30T04:51:44.567" v="293"/>
          <ac:picMkLst>
            <pc:docMk/>
            <pc:sldMk cId="2866570304" sldId="274"/>
            <ac:picMk id="5" creationId="{19B1AA1A-0AB0-8C5E-779F-D11D28328FBF}"/>
          </ac:picMkLst>
        </pc:picChg>
        <pc:picChg chg="del">
          <ac:chgData name="ゲスト ユーザー" userId="" providerId="Windows Live" clId="Web-{43B8D152-2754-413E-A6D0-B91C999EF6DF}" dt="2023-07-30T04:51:44.489" v="292"/>
          <ac:picMkLst>
            <pc:docMk/>
            <pc:sldMk cId="2866570304" sldId="274"/>
            <ac:picMk id="7" creationId="{99991D44-E093-89F1-54B0-CBA8079206CE}"/>
          </ac:picMkLst>
        </pc:picChg>
        <pc:picChg chg="add mod">
          <ac:chgData name="ゲスト ユーザー" userId="" providerId="Windows Live" clId="Web-{43B8D152-2754-413E-A6D0-B91C999EF6DF}" dt="2023-07-30T04:52:13.021" v="303" actId="1076"/>
          <ac:picMkLst>
            <pc:docMk/>
            <pc:sldMk cId="2866570304" sldId="274"/>
            <ac:picMk id="16" creationId="{F44F3FD9-68C3-B58C-C662-69559C396BDF}"/>
          </ac:picMkLst>
        </pc:picChg>
      </pc:sldChg>
    </pc:docChg>
  </pc:docChgLst>
  <pc:docChgLst>
    <pc:chgData name="ゲスト ユーザー" providerId="Windows Live" clId="Web-{5A4308E3-A94B-4CCF-8CB8-6BCA2A5BD87B}"/>
    <pc:docChg chg="modSld">
      <pc:chgData name="ゲスト ユーザー" userId="" providerId="Windows Live" clId="Web-{5A4308E3-A94B-4CCF-8CB8-6BCA2A5BD87B}" dt="2023-07-31T08:57:01.330" v="3" actId="14100"/>
      <pc:docMkLst>
        <pc:docMk/>
      </pc:docMkLst>
      <pc:sldChg chg="modSp">
        <pc:chgData name="ゲスト ユーザー" userId="" providerId="Windows Live" clId="Web-{5A4308E3-A94B-4CCF-8CB8-6BCA2A5BD87B}" dt="2023-07-31T08:57:01.330" v="3" actId="14100"/>
        <pc:sldMkLst>
          <pc:docMk/>
          <pc:sldMk cId="1921302527" sldId="265"/>
        </pc:sldMkLst>
        <pc:grpChg chg="mod">
          <ac:chgData name="ゲスト ユーザー" userId="" providerId="Windows Live" clId="Web-{5A4308E3-A94B-4CCF-8CB8-6BCA2A5BD87B}" dt="2023-07-31T08:57:01.330" v="3" actId="14100"/>
          <ac:grpSpMkLst>
            <pc:docMk/>
            <pc:sldMk cId="1921302527" sldId="265"/>
            <ac:grpSpMk id="10" creationId="{E4EEA1F3-258F-1ECE-6B67-2B9DCFFEA11A}"/>
          </ac:grpSpMkLst>
        </pc:grpChg>
      </pc:sldChg>
    </pc:docChg>
  </pc:docChgLst>
  <pc:docChgLst>
    <pc:chgData name="達成 山田" userId="80ebdceb109c3705" providerId="LiveId" clId="{D9031DB7-1D60-43F2-A7B8-22351596062A}"/>
    <pc:docChg chg="undo custSel addSld delSld modSld sldOrd">
      <pc:chgData name="達成 山田" userId="80ebdceb109c3705" providerId="LiveId" clId="{D9031DB7-1D60-43F2-A7B8-22351596062A}" dt="2023-07-30T04:17:01.780" v="3509" actId="20577"/>
      <pc:docMkLst>
        <pc:docMk/>
      </pc:docMkLst>
      <pc:sldChg chg="addSp delSp modSp">
        <pc:chgData name="達成 山田" userId="80ebdceb109c3705" providerId="LiveId" clId="{D9031DB7-1D60-43F2-A7B8-22351596062A}" dt="2023-07-30T03:28:04.419" v="1746"/>
        <pc:sldMkLst>
          <pc:docMk/>
          <pc:sldMk cId="1700771788" sldId="257"/>
        </pc:sldMkLst>
        <pc:spChg chg="mod">
          <ac:chgData name="達成 山田" userId="80ebdceb109c3705" providerId="LiveId" clId="{D9031DB7-1D60-43F2-A7B8-22351596062A}" dt="2023-07-30T03:28:02.978" v="1745"/>
          <ac:spMkLst>
            <pc:docMk/>
            <pc:sldMk cId="1700771788" sldId="257"/>
            <ac:spMk id="6" creationId="{96148059-368E-F07F-F7B4-8F5D4819A84C}"/>
          </ac:spMkLst>
        </pc:spChg>
        <pc:spChg chg="mod">
          <ac:chgData name="達成 山田" userId="80ebdceb109c3705" providerId="LiveId" clId="{D9031DB7-1D60-43F2-A7B8-22351596062A}" dt="2023-07-30T03:28:02.978" v="1745"/>
          <ac:spMkLst>
            <pc:docMk/>
            <pc:sldMk cId="1700771788" sldId="257"/>
            <ac:spMk id="7" creationId="{28B20AAB-982F-9454-2291-AE8B957FB089}"/>
          </ac:spMkLst>
        </pc:spChg>
        <pc:spChg chg="mod">
          <ac:chgData name="達成 山田" userId="80ebdceb109c3705" providerId="LiveId" clId="{D9031DB7-1D60-43F2-A7B8-22351596062A}" dt="2023-07-30T03:28:02.978" v="1745"/>
          <ac:spMkLst>
            <pc:docMk/>
            <pc:sldMk cId="1700771788" sldId="257"/>
            <ac:spMk id="9" creationId="{51FFDCD2-75CA-176F-2E0C-EA5C99B74CE9}"/>
          </ac:spMkLst>
        </pc:spChg>
        <pc:spChg chg="mod">
          <ac:chgData name="達成 山田" userId="80ebdceb109c3705" providerId="LiveId" clId="{D9031DB7-1D60-43F2-A7B8-22351596062A}" dt="2023-07-30T03:28:02.978" v="1745"/>
          <ac:spMkLst>
            <pc:docMk/>
            <pc:sldMk cId="1700771788" sldId="257"/>
            <ac:spMk id="11" creationId="{B5297FAF-E5D4-6EEF-209A-6D9F4B5E0930}"/>
          </ac:spMkLst>
        </pc:spChg>
        <pc:spChg chg="mod">
          <ac:chgData name="達成 山田" userId="80ebdceb109c3705" providerId="LiveId" clId="{D9031DB7-1D60-43F2-A7B8-22351596062A}" dt="2023-07-30T03:28:02.978" v="1745"/>
          <ac:spMkLst>
            <pc:docMk/>
            <pc:sldMk cId="1700771788" sldId="257"/>
            <ac:spMk id="13" creationId="{8FBC7E37-24A1-A2D7-2AF5-4E4401DA1F35}"/>
          </ac:spMkLst>
        </pc:spChg>
        <pc:spChg chg="mod">
          <ac:chgData name="達成 山田" userId="80ebdceb109c3705" providerId="LiveId" clId="{D9031DB7-1D60-43F2-A7B8-22351596062A}" dt="2023-07-30T03:28:02.978" v="1745"/>
          <ac:spMkLst>
            <pc:docMk/>
            <pc:sldMk cId="1700771788" sldId="257"/>
            <ac:spMk id="17" creationId="{C1E3616D-D7D9-4A8A-E196-2D0758597360}"/>
          </ac:spMkLst>
        </pc:spChg>
        <pc:spChg chg="mod">
          <ac:chgData name="達成 山田" userId="80ebdceb109c3705" providerId="LiveId" clId="{D9031DB7-1D60-43F2-A7B8-22351596062A}" dt="2023-07-30T03:28:02.978" v="1745"/>
          <ac:spMkLst>
            <pc:docMk/>
            <pc:sldMk cId="1700771788" sldId="257"/>
            <ac:spMk id="18" creationId="{C4A0E3E7-2E6F-5AF4-96DA-FBF0F87B4B73}"/>
          </ac:spMkLst>
        </pc:spChg>
        <pc:grpChg chg="add del mod">
          <ac:chgData name="達成 山田" userId="80ebdceb109c3705" providerId="LiveId" clId="{D9031DB7-1D60-43F2-A7B8-22351596062A}" dt="2023-07-30T03:28:04.419" v="1746"/>
          <ac:grpSpMkLst>
            <pc:docMk/>
            <pc:sldMk cId="1700771788" sldId="257"/>
            <ac:grpSpMk id="5" creationId="{4F19EE77-5E3E-0E02-853F-C06AD032BB7D}"/>
          </ac:grpSpMkLst>
        </pc:grpChg>
      </pc:sldChg>
      <pc:sldChg chg="addSp delSp modSp mod">
        <pc:chgData name="達成 山田" userId="80ebdceb109c3705" providerId="LiveId" clId="{D9031DB7-1D60-43F2-A7B8-22351596062A}" dt="2023-07-30T03:52:44.920" v="2234" actId="20577"/>
        <pc:sldMkLst>
          <pc:docMk/>
          <pc:sldMk cId="1975605141" sldId="258"/>
        </pc:sldMkLst>
        <pc:spChg chg="mod">
          <ac:chgData name="達成 山田" userId="80ebdceb109c3705" providerId="LiveId" clId="{D9031DB7-1D60-43F2-A7B8-22351596062A}" dt="2023-07-30T03:52:44.920" v="2234" actId="20577"/>
          <ac:spMkLst>
            <pc:docMk/>
            <pc:sldMk cId="1975605141" sldId="258"/>
            <ac:spMk id="3" creationId="{F6BEAA5E-5C38-AD81-F5E5-DE756C107584}"/>
          </ac:spMkLst>
        </pc:spChg>
        <pc:spChg chg="mod">
          <ac:chgData name="達成 山田" userId="80ebdceb109c3705" providerId="LiveId" clId="{D9031DB7-1D60-43F2-A7B8-22351596062A}" dt="2023-07-30T03:28:01.133" v="1744"/>
          <ac:spMkLst>
            <pc:docMk/>
            <pc:sldMk cId="1975605141" sldId="258"/>
            <ac:spMk id="6" creationId="{E32B085F-DED4-27E2-F97F-3A02343BFBBB}"/>
          </ac:spMkLst>
        </pc:spChg>
        <pc:spChg chg="mod">
          <ac:chgData name="達成 山田" userId="80ebdceb109c3705" providerId="LiveId" clId="{D9031DB7-1D60-43F2-A7B8-22351596062A}" dt="2023-07-30T03:28:01.133" v="1744"/>
          <ac:spMkLst>
            <pc:docMk/>
            <pc:sldMk cId="1975605141" sldId="258"/>
            <ac:spMk id="7" creationId="{DFC89CF4-8818-9FC4-8CD6-3521204F5426}"/>
          </ac:spMkLst>
        </pc:spChg>
        <pc:spChg chg="mod">
          <ac:chgData name="達成 山田" userId="80ebdceb109c3705" providerId="LiveId" clId="{D9031DB7-1D60-43F2-A7B8-22351596062A}" dt="2023-07-30T03:28:01.133" v="1744"/>
          <ac:spMkLst>
            <pc:docMk/>
            <pc:sldMk cId="1975605141" sldId="258"/>
            <ac:spMk id="8" creationId="{9ACD5693-9B13-954C-17A5-0FEF0B1F78F3}"/>
          </ac:spMkLst>
        </pc:spChg>
        <pc:spChg chg="mod">
          <ac:chgData name="達成 山田" userId="80ebdceb109c3705" providerId="LiveId" clId="{D9031DB7-1D60-43F2-A7B8-22351596062A}" dt="2023-07-30T03:28:01.133" v="1744"/>
          <ac:spMkLst>
            <pc:docMk/>
            <pc:sldMk cId="1975605141" sldId="258"/>
            <ac:spMk id="9" creationId="{D9ECF425-B8CF-EABD-70FB-65EA191E1AF8}"/>
          </ac:spMkLst>
        </pc:spChg>
        <pc:spChg chg="mod">
          <ac:chgData name="達成 山田" userId="80ebdceb109c3705" providerId="LiveId" clId="{D9031DB7-1D60-43F2-A7B8-22351596062A}" dt="2023-07-30T03:28:01.133" v="1744"/>
          <ac:spMkLst>
            <pc:docMk/>
            <pc:sldMk cId="1975605141" sldId="258"/>
            <ac:spMk id="10" creationId="{510C164E-3C79-4D17-928E-A87DCFE20D86}"/>
          </ac:spMkLst>
        </pc:spChg>
        <pc:spChg chg="mod">
          <ac:chgData name="達成 山田" userId="80ebdceb109c3705" providerId="LiveId" clId="{D9031DB7-1D60-43F2-A7B8-22351596062A}" dt="2023-07-30T03:28:01.133" v="1744"/>
          <ac:spMkLst>
            <pc:docMk/>
            <pc:sldMk cId="1975605141" sldId="258"/>
            <ac:spMk id="11" creationId="{1006E892-115E-73B5-DA50-753B36227D22}"/>
          </ac:spMkLst>
        </pc:spChg>
        <pc:spChg chg="mod">
          <ac:chgData name="達成 山田" userId="80ebdceb109c3705" providerId="LiveId" clId="{D9031DB7-1D60-43F2-A7B8-22351596062A}" dt="2023-07-30T03:28:01.133" v="1744"/>
          <ac:spMkLst>
            <pc:docMk/>
            <pc:sldMk cId="1975605141" sldId="258"/>
            <ac:spMk id="12" creationId="{5AFFDE11-5915-9FE2-E843-236038E6B2AD}"/>
          </ac:spMkLst>
        </pc:spChg>
        <pc:grpChg chg="add del mod">
          <ac:chgData name="達成 山田" userId="80ebdceb109c3705" providerId="LiveId" clId="{D9031DB7-1D60-43F2-A7B8-22351596062A}" dt="2023-07-30T03:28:05.976" v="1747"/>
          <ac:grpSpMkLst>
            <pc:docMk/>
            <pc:sldMk cId="1975605141" sldId="258"/>
            <ac:grpSpMk id="5" creationId="{86B690BF-40E7-628E-B4D4-DB1997C77324}"/>
          </ac:grpSpMkLst>
        </pc:grpChg>
      </pc:sldChg>
      <pc:sldChg chg="addSp delSp modSp mod">
        <pc:chgData name="達成 山田" userId="80ebdceb109c3705" providerId="LiveId" clId="{D9031DB7-1D60-43F2-A7B8-22351596062A}" dt="2023-07-30T04:13:51.792" v="3247" actId="207"/>
        <pc:sldMkLst>
          <pc:docMk/>
          <pc:sldMk cId="3273633944" sldId="259"/>
        </pc:sldMkLst>
        <pc:spChg chg="mod">
          <ac:chgData name="達成 山田" userId="80ebdceb109c3705" providerId="LiveId" clId="{D9031DB7-1D60-43F2-A7B8-22351596062A}" dt="2023-07-30T01:57:49.559" v="7" actId="20577"/>
          <ac:spMkLst>
            <pc:docMk/>
            <pc:sldMk cId="3273633944" sldId="259"/>
            <ac:spMk id="2" creationId="{2BEA97EE-0CEE-95B5-0A0D-C41C7D910D6D}"/>
          </ac:spMkLst>
        </pc:spChg>
        <pc:spChg chg="del">
          <ac:chgData name="達成 山田" userId="80ebdceb109c3705" providerId="LiveId" clId="{D9031DB7-1D60-43F2-A7B8-22351596062A}" dt="2023-07-30T02:21:10.209" v="322" actId="22"/>
          <ac:spMkLst>
            <pc:docMk/>
            <pc:sldMk cId="3273633944" sldId="259"/>
            <ac:spMk id="3" creationId="{470CD70B-7515-84E8-47F6-FD3B49DC7836}"/>
          </ac:spMkLst>
        </pc:spChg>
        <pc:spChg chg="mod">
          <ac:chgData name="達成 山田" userId="80ebdceb109c3705" providerId="LiveId" clId="{D9031DB7-1D60-43F2-A7B8-22351596062A}" dt="2023-07-30T03:27:59.261" v="1742"/>
          <ac:spMkLst>
            <pc:docMk/>
            <pc:sldMk cId="3273633944" sldId="259"/>
            <ac:spMk id="8" creationId="{4B7B8EBC-A007-8BA6-40E0-17E1192E0181}"/>
          </ac:spMkLst>
        </pc:spChg>
        <pc:spChg chg="mod">
          <ac:chgData name="達成 山田" userId="80ebdceb109c3705" providerId="LiveId" clId="{D9031DB7-1D60-43F2-A7B8-22351596062A}" dt="2023-07-30T03:27:59.261" v="1742"/>
          <ac:spMkLst>
            <pc:docMk/>
            <pc:sldMk cId="3273633944" sldId="259"/>
            <ac:spMk id="9" creationId="{EFE63FA7-05A1-D94C-028F-5B53724EA2F8}"/>
          </ac:spMkLst>
        </pc:spChg>
        <pc:spChg chg="mod">
          <ac:chgData name="達成 山田" userId="80ebdceb109c3705" providerId="LiveId" clId="{D9031DB7-1D60-43F2-A7B8-22351596062A}" dt="2023-07-30T03:27:59.261" v="1742"/>
          <ac:spMkLst>
            <pc:docMk/>
            <pc:sldMk cId="3273633944" sldId="259"/>
            <ac:spMk id="10" creationId="{544EC6B7-1C4D-7D14-60F3-AF473D21880C}"/>
          </ac:spMkLst>
        </pc:spChg>
        <pc:spChg chg="mod">
          <ac:chgData name="達成 山田" userId="80ebdceb109c3705" providerId="LiveId" clId="{D9031DB7-1D60-43F2-A7B8-22351596062A}" dt="2023-07-30T03:27:59.261" v="1742"/>
          <ac:spMkLst>
            <pc:docMk/>
            <pc:sldMk cId="3273633944" sldId="259"/>
            <ac:spMk id="11" creationId="{62A0777D-9809-CC42-D4E4-80698E3FC725}"/>
          </ac:spMkLst>
        </pc:spChg>
        <pc:spChg chg="mod">
          <ac:chgData name="達成 山田" userId="80ebdceb109c3705" providerId="LiveId" clId="{D9031DB7-1D60-43F2-A7B8-22351596062A}" dt="2023-07-30T03:27:59.261" v="1742"/>
          <ac:spMkLst>
            <pc:docMk/>
            <pc:sldMk cId="3273633944" sldId="259"/>
            <ac:spMk id="12" creationId="{C8A758EE-0601-87DF-AF1B-4ECA5185831B}"/>
          </ac:spMkLst>
        </pc:spChg>
        <pc:spChg chg="mod">
          <ac:chgData name="達成 山田" userId="80ebdceb109c3705" providerId="LiveId" clId="{D9031DB7-1D60-43F2-A7B8-22351596062A}" dt="2023-07-30T03:27:59.261" v="1742"/>
          <ac:spMkLst>
            <pc:docMk/>
            <pc:sldMk cId="3273633944" sldId="259"/>
            <ac:spMk id="13" creationId="{4A5698B6-8AE6-526C-AC7F-D44D53B27A58}"/>
          </ac:spMkLst>
        </pc:spChg>
        <pc:spChg chg="mod">
          <ac:chgData name="達成 山田" userId="80ebdceb109c3705" providerId="LiveId" clId="{D9031DB7-1D60-43F2-A7B8-22351596062A}" dt="2023-07-30T03:27:59.261" v="1742"/>
          <ac:spMkLst>
            <pc:docMk/>
            <pc:sldMk cId="3273633944" sldId="259"/>
            <ac:spMk id="14" creationId="{51291D04-D622-C321-BC66-D59765554190}"/>
          </ac:spMkLst>
        </pc:spChg>
        <pc:spChg chg="mod">
          <ac:chgData name="達成 山田" userId="80ebdceb109c3705" providerId="LiveId" clId="{D9031DB7-1D60-43F2-A7B8-22351596062A}" dt="2023-07-30T03:52:25.159" v="2226"/>
          <ac:spMkLst>
            <pc:docMk/>
            <pc:sldMk cId="3273633944" sldId="259"/>
            <ac:spMk id="16" creationId="{E52562C5-302B-F5CE-5255-B6CAEBAE5890}"/>
          </ac:spMkLst>
        </pc:spChg>
        <pc:spChg chg="mod">
          <ac:chgData name="達成 山田" userId="80ebdceb109c3705" providerId="LiveId" clId="{D9031DB7-1D60-43F2-A7B8-22351596062A}" dt="2023-07-30T03:28:34.991" v="1778"/>
          <ac:spMkLst>
            <pc:docMk/>
            <pc:sldMk cId="3273633944" sldId="259"/>
            <ac:spMk id="17" creationId="{2FFF501D-9B83-7DC8-EA9C-A7BE67BC70A9}"/>
          </ac:spMkLst>
        </pc:spChg>
        <pc:spChg chg="mod">
          <ac:chgData name="達成 山田" userId="80ebdceb109c3705" providerId="LiveId" clId="{D9031DB7-1D60-43F2-A7B8-22351596062A}" dt="2023-07-30T03:28:34.991" v="1778"/>
          <ac:spMkLst>
            <pc:docMk/>
            <pc:sldMk cId="3273633944" sldId="259"/>
            <ac:spMk id="18" creationId="{FFF56B47-32DC-3994-D522-95EF71664314}"/>
          </ac:spMkLst>
        </pc:spChg>
        <pc:spChg chg="mod">
          <ac:chgData name="達成 山田" userId="80ebdceb109c3705" providerId="LiveId" clId="{D9031DB7-1D60-43F2-A7B8-22351596062A}" dt="2023-07-30T03:28:34.991" v="1778"/>
          <ac:spMkLst>
            <pc:docMk/>
            <pc:sldMk cId="3273633944" sldId="259"/>
            <ac:spMk id="19" creationId="{05BF6AFB-062A-CAF2-F29D-BA7C04E74E24}"/>
          </ac:spMkLst>
        </pc:spChg>
        <pc:spChg chg="mod">
          <ac:chgData name="達成 山田" userId="80ebdceb109c3705" providerId="LiveId" clId="{D9031DB7-1D60-43F2-A7B8-22351596062A}" dt="2023-07-30T03:28:34.991" v="1778"/>
          <ac:spMkLst>
            <pc:docMk/>
            <pc:sldMk cId="3273633944" sldId="259"/>
            <ac:spMk id="20" creationId="{81AF549B-9C97-1298-6F59-243C7B9A3D91}"/>
          </ac:spMkLst>
        </pc:spChg>
        <pc:spChg chg="mod">
          <ac:chgData name="達成 山田" userId="80ebdceb109c3705" providerId="LiveId" clId="{D9031DB7-1D60-43F2-A7B8-22351596062A}" dt="2023-07-30T03:34:48.494" v="1921" actId="207"/>
          <ac:spMkLst>
            <pc:docMk/>
            <pc:sldMk cId="3273633944" sldId="259"/>
            <ac:spMk id="21" creationId="{E757F68A-FA5E-AFBF-9F7E-6E4E64FDD21D}"/>
          </ac:spMkLst>
        </pc:spChg>
        <pc:spChg chg="mod">
          <ac:chgData name="達成 山田" userId="80ebdceb109c3705" providerId="LiveId" clId="{D9031DB7-1D60-43F2-A7B8-22351596062A}" dt="2023-07-30T03:28:34.991" v="1778"/>
          <ac:spMkLst>
            <pc:docMk/>
            <pc:sldMk cId="3273633944" sldId="259"/>
            <ac:spMk id="22" creationId="{72F03131-92F9-ABA2-10AB-74E15894FF6F}"/>
          </ac:spMkLst>
        </pc:spChg>
        <pc:spChg chg="mod">
          <ac:chgData name="達成 山田" userId="80ebdceb109c3705" providerId="LiveId" clId="{D9031DB7-1D60-43F2-A7B8-22351596062A}" dt="2023-07-30T04:13:39.826" v="3243"/>
          <ac:spMkLst>
            <pc:docMk/>
            <pc:sldMk cId="3273633944" sldId="259"/>
            <ac:spMk id="24" creationId="{0C4CDBC1-A60F-5213-6E66-5D15588A9D94}"/>
          </ac:spMkLst>
        </pc:spChg>
        <pc:spChg chg="mod">
          <ac:chgData name="達成 山田" userId="80ebdceb109c3705" providerId="LiveId" clId="{D9031DB7-1D60-43F2-A7B8-22351596062A}" dt="2023-07-30T04:13:39.826" v="3243"/>
          <ac:spMkLst>
            <pc:docMk/>
            <pc:sldMk cId="3273633944" sldId="259"/>
            <ac:spMk id="25" creationId="{FC55AEFD-0B7A-AC78-6C8E-DDEC702EEABB}"/>
          </ac:spMkLst>
        </pc:spChg>
        <pc:spChg chg="mod">
          <ac:chgData name="達成 山田" userId="80ebdceb109c3705" providerId="LiveId" clId="{D9031DB7-1D60-43F2-A7B8-22351596062A}" dt="2023-07-30T04:13:39.826" v="3243"/>
          <ac:spMkLst>
            <pc:docMk/>
            <pc:sldMk cId="3273633944" sldId="259"/>
            <ac:spMk id="26" creationId="{A01492AA-CF3A-9E7E-448C-F09F2150F10F}"/>
          </ac:spMkLst>
        </pc:spChg>
        <pc:spChg chg="mod">
          <ac:chgData name="達成 山田" userId="80ebdceb109c3705" providerId="LiveId" clId="{D9031DB7-1D60-43F2-A7B8-22351596062A}" dt="2023-07-30T04:13:39.826" v="3243"/>
          <ac:spMkLst>
            <pc:docMk/>
            <pc:sldMk cId="3273633944" sldId="259"/>
            <ac:spMk id="27" creationId="{46410452-5A40-7F87-6335-C4C6C47A1FCF}"/>
          </ac:spMkLst>
        </pc:spChg>
        <pc:spChg chg="mod">
          <ac:chgData name="達成 山田" userId="80ebdceb109c3705" providerId="LiveId" clId="{D9031DB7-1D60-43F2-A7B8-22351596062A}" dt="2023-07-30T04:13:51.792" v="3247" actId="207"/>
          <ac:spMkLst>
            <pc:docMk/>
            <pc:sldMk cId="3273633944" sldId="259"/>
            <ac:spMk id="28" creationId="{34C3F8C7-6F03-064A-3281-D64911DD48E8}"/>
          </ac:spMkLst>
        </pc:spChg>
        <pc:spChg chg="mod">
          <ac:chgData name="達成 山田" userId="80ebdceb109c3705" providerId="LiveId" clId="{D9031DB7-1D60-43F2-A7B8-22351596062A}" dt="2023-07-30T04:13:39.826" v="3243"/>
          <ac:spMkLst>
            <pc:docMk/>
            <pc:sldMk cId="3273633944" sldId="259"/>
            <ac:spMk id="29" creationId="{FC652110-F72B-7FF1-4708-9D7A8905CF37}"/>
          </ac:spMkLst>
        </pc:spChg>
        <pc:grpChg chg="add del mod">
          <ac:chgData name="達成 山田" userId="80ebdceb109c3705" providerId="LiveId" clId="{D9031DB7-1D60-43F2-A7B8-22351596062A}" dt="2023-07-30T03:28:14.737" v="1749"/>
          <ac:grpSpMkLst>
            <pc:docMk/>
            <pc:sldMk cId="3273633944" sldId="259"/>
            <ac:grpSpMk id="7" creationId="{4578D20B-36F3-01BB-458A-30791CF406AE}"/>
          </ac:grpSpMkLst>
        </pc:grpChg>
        <pc:grpChg chg="add del mod">
          <ac:chgData name="達成 山田" userId="80ebdceb109c3705" providerId="LiveId" clId="{D9031DB7-1D60-43F2-A7B8-22351596062A}" dt="2023-07-30T04:13:39.682" v="3242" actId="478"/>
          <ac:grpSpMkLst>
            <pc:docMk/>
            <pc:sldMk cId="3273633944" sldId="259"/>
            <ac:grpSpMk id="15" creationId="{74EC1EC4-EB7E-E285-6A1B-39085137A6EB}"/>
          </ac:grpSpMkLst>
        </pc:grpChg>
        <pc:grpChg chg="add mod">
          <ac:chgData name="達成 山田" userId="80ebdceb109c3705" providerId="LiveId" clId="{D9031DB7-1D60-43F2-A7B8-22351596062A}" dt="2023-07-30T04:13:39.826" v="3243"/>
          <ac:grpSpMkLst>
            <pc:docMk/>
            <pc:sldMk cId="3273633944" sldId="259"/>
            <ac:grpSpMk id="23" creationId="{621669D1-7552-0F88-C44A-83093A259339}"/>
          </ac:grpSpMkLst>
        </pc:grpChg>
        <pc:picChg chg="add mod ord">
          <ac:chgData name="達成 山田" userId="80ebdceb109c3705" providerId="LiveId" clId="{D9031DB7-1D60-43F2-A7B8-22351596062A}" dt="2023-07-30T02:21:10.209" v="322" actId="22"/>
          <ac:picMkLst>
            <pc:docMk/>
            <pc:sldMk cId="3273633944" sldId="259"/>
            <ac:picMk id="5" creationId="{4377E1ED-8873-AD23-B5B5-3071000C54D9}"/>
          </ac:picMkLst>
        </pc:picChg>
      </pc:sldChg>
      <pc:sldChg chg="addSp delSp modSp new mod">
        <pc:chgData name="達成 山田" userId="80ebdceb109c3705" providerId="LiveId" clId="{D9031DB7-1D60-43F2-A7B8-22351596062A}" dt="2023-07-30T04:14:07.689" v="3249" actId="207"/>
        <pc:sldMkLst>
          <pc:docMk/>
          <pc:sldMk cId="3289409740" sldId="260"/>
        </pc:sldMkLst>
        <pc:spChg chg="mod">
          <ac:chgData name="達成 山田" userId="80ebdceb109c3705" providerId="LiveId" clId="{D9031DB7-1D60-43F2-A7B8-22351596062A}" dt="2023-07-30T03:54:15.433" v="2244" actId="20577"/>
          <ac:spMkLst>
            <pc:docMk/>
            <pc:sldMk cId="3289409740" sldId="260"/>
            <ac:spMk id="2" creationId="{EF54E27F-B8E1-0C45-67D6-8527BD16452A}"/>
          </ac:spMkLst>
        </pc:spChg>
        <pc:spChg chg="del">
          <ac:chgData name="達成 山田" userId="80ebdceb109c3705" providerId="LiveId" clId="{D9031DB7-1D60-43F2-A7B8-22351596062A}" dt="2023-07-30T02:22:03.648" v="323" actId="22"/>
          <ac:spMkLst>
            <pc:docMk/>
            <pc:sldMk cId="3289409740" sldId="260"/>
            <ac:spMk id="3" creationId="{5B04A5AF-0CE9-FD2C-AFB1-5DBD75B9C0D2}"/>
          </ac:spMkLst>
        </pc:spChg>
        <pc:spChg chg="add del mod">
          <ac:chgData name="達成 山田" userId="80ebdceb109c3705" providerId="LiveId" clId="{D9031DB7-1D60-43F2-A7B8-22351596062A}" dt="2023-07-30T04:04:31.413" v="2644" actId="478"/>
          <ac:spMkLst>
            <pc:docMk/>
            <pc:sldMk cId="3289409740" sldId="260"/>
            <ac:spMk id="8" creationId="{7918C663-4A11-2180-BE33-ED14BD7C2653}"/>
          </ac:spMkLst>
        </pc:spChg>
        <pc:spChg chg="mod">
          <ac:chgData name="達成 山田" userId="80ebdceb109c3705" providerId="LiveId" clId="{D9031DB7-1D60-43F2-A7B8-22351596062A}" dt="2023-07-30T03:27:56.967" v="1740"/>
          <ac:spMkLst>
            <pc:docMk/>
            <pc:sldMk cId="3289409740" sldId="260"/>
            <ac:spMk id="11" creationId="{4903041F-320C-B784-07A5-252F6AD83A5D}"/>
          </ac:spMkLst>
        </pc:spChg>
        <pc:spChg chg="mod">
          <ac:chgData name="達成 山田" userId="80ebdceb109c3705" providerId="LiveId" clId="{D9031DB7-1D60-43F2-A7B8-22351596062A}" dt="2023-07-30T03:27:56.967" v="1740"/>
          <ac:spMkLst>
            <pc:docMk/>
            <pc:sldMk cId="3289409740" sldId="260"/>
            <ac:spMk id="12" creationId="{C43C0E83-60E1-148C-8A5E-855F2C62591C}"/>
          </ac:spMkLst>
        </pc:spChg>
        <pc:spChg chg="mod">
          <ac:chgData name="達成 山田" userId="80ebdceb109c3705" providerId="LiveId" clId="{D9031DB7-1D60-43F2-A7B8-22351596062A}" dt="2023-07-30T03:27:56.967" v="1740"/>
          <ac:spMkLst>
            <pc:docMk/>
            <pc:sldMk cId="3289409740" sldId="260"/>
            <ac:spMk id="13" creationId="{4EE88BA0-2F5E-BD40-A327-852CCB4FE679}"/>
          </ac:spMkLst>
        </pc:spChg>
        <pc:spChg chg="mod">
          <ac:chgData name="達成 山田" userId="80ebdceb109c3705" providerId="LiveId" clId="{D9031DB7-1D60-43F2-A7B8-22351596062A}" dt="2023-07-30T03:27:56.967" v="1740"/>
          <ac:spMkLst>
            <pc:docMk/>
            <pc:sldMk cId="3289409740" sldId="260"/>
            <ac:spMk id="14" creationId="{F19791D4-D99A-4D08-50B4-5C885E373AB2}"/>
          </ac:spMkLst>
        </pc:spChg>
        <pc:spChg chg="mod">
          <ac:chgData name="達成 山田" userId="80ebdceb109c3705" providerId="LiveId" clId="{D9031DB7-1D60-43F2-A7B8-22351596062A}" dt="2023-07-30T03:27:56.967" v="1740"/>
          <ac:spMkLst>
            <pc:docMk/>
            <pc:sldMk cId="3289409740" sldId="260"/>
            <ac:spMk id="15" creationId="{DA514B22-3D0C-8102-7E66-7141E32C756B}"/>
          </ac:spMkLst>
        </pc:spChg>
        <pc:spChg chg="mod">
          <ac:chgData name="達成 山田" userId="80ebdceb109c3705" providerId="LiveId" clId="{D9031DB7-1D60-43F2-A7B8-22351596062A}" dt="2023-07-30T03:27:56.967" v="1740"/>
          <ac:spMkLst>
            <pc:docMk/>
            <pc:sldMk cId="3289409740" sldId="260"/>
            <ac:spMk id="16" creationId="{CBE3B758-4091-8EC3-FF03-FD272BEEEAF0}"/>
          </ac:spMkLst>
        </pc:spChg>
        <pc:spChg chg="mod">
          <ac:chgData name="達成 山田" userId="80ebdceb109c3705" providerId="LiveId" clId="{D9031DB7-1D60-43F2-A7B8-22351596062A}" dt="2023-07-30T03:27:56.967" v="1740"/>
          <ac:spMkLst>
            <pc:docMk/>
            <pc:sldMk cId="3289409740" sldId="260"/>
            <ac:spMk id="17" creationId="{9350A938-C320-C0F8-D724-9988D3EF9D38}"/>
          </ac:spMkLst>
        </pc:spChg>
        <pc:spChg chg="mod">
          <ac:chgData name="達成 山田" userId="80ebdceb109c3705" providerId="LiveId" clId="{D9031DB7-1D60-43F2-A7B8-22351596062A}" dt="2023-07-30T03:52:19.074" v="2224"/>
          <ac:spMkLst>
            <pc:docMk/>
            <pc:sldMk cId="3289409740" sldId="260"/>
            <ac:spMk id="19" creationId="{7C4E6870-AF29-EC63-7E88-E59F35060C0E}"/>
          </ac:spMkLst>
        </pc:spChg>
        <pc:spChg chg="mod">
          <ac:chgData name="達成 山田" userId="80ebdceb109c3705" providerId="LiveId" clId="{D9031DB7-1D60-43F2-A7B8-22351596062A}" dt="2023-07-30T03:28:33.777" v="1777"/>
          <ac:spMkLst>
            <pc:docMk/>
            <pc:sldMk cId="3289409740" sldId="260"/>
            <ac:spMk id="20" creationId="{42E4AB45-102A-E18F-C0CF-4B714D1D6217}"/>
          </ac:spMkLst>
        </pc:spChg>
        <pc:spChg chg="mod">
          <ac:chgData name="達成 山田" userId="80ebdceb109c3705" providerId="LiveId" clId="{D9031DB7-1D60-43F2-A7B8-22351596062A}" dt="2023-07-30T03:28:33.777" v="1777"/>
          <ac:spMkLst>
            <pc:docMk/>
            <pc:sldMk cId="3289409740" sldId="260"/>
            <ac:spMk id="21" creationId="{08AA3DBA-5D4D-54B3-0B17-5805B35A8B8A}"/>
          </ac:spMkLst>
        </pc:spChg>
        <pc:spChg chg="mod">
          <ac:chgData name="達成 山田" userId="80ebdceb109c3705" providerId="LiveId" clId="{D9031DB7-1D60-43F2-A7B8-22351596062A}" dt="2023-07-30T03:28:33.777" v="1777"/>
          <ac:spMkLst>
            <pc:docMk/>
            <pc:sldMk cId="3289409740" sldId="260"/>
            <ac:spMk id="22" creationId="{84F21F71-CC8F-837A-4A82-4744A71D56E2}"/>
          </ac:spMkLst>
        </pc:spChg>
        <pc:spChg chg="mod">
          <ac:chgData name="達成 山田" userId="80ebdceb109c3705" providerId="LiveId" clId="{D9031DB7-1D60-43F2-A7B8-22351596062A}" dt="2023-07-30T03:35:10.064" v="1923" actId="207"/>
          <ac:spMkLst>
            <pc:docMk/>
            <pc:sldMk cId="3289409740" sldId="260"/>
            <ac:spMk id="23" creationId="{B56AAD25-0BBD-72F5-964A-118EA66F401C}"/>
          </ac:spMkLst>
        </pc:spChg>
        <pc:spChg chg="mod">
          <ac:chgData name="達成 山田" userId="80ebdceb109c3705" providerId="LiveId" clId="{D9031DB7-1D60-43F2-A7B8-22351596062A}" dt="2023-07-30T03:28:33.777" v="1777"/>
          <ac:spMkLst>
            <pc:docMk/>
            <pc:sldMk cId="3289409740" sldId="260"/>
            <ac:spMk id="24" creationId="{43C624B4-35DD-4C38-E139-37CFB7768DB7}"/>
          </ac:spMkLst>
        </pc:spChg>
        <pc:spChg chg="mod">
          <ac:chgData name="達成 山田" userId="80ebdceb109c3705" providerId="LiveId" clId="{D9031DB7-1D60-43F2-A7B8-22351596062A}" dt="2023-07-30T03:28:33.777" v="1777"/>
          <ac:spMkLst>
            <pc:docMk/>
            <pc:sldMk cId="3289409740" sldId="260"/>
            <ac:spMk id="25" creationId="{A6BB8144-83A0-62D9-7E04-141E31C29C74}"/>
          </ac:spMkLst>
        </pc:spChg>
        <pc:spChg chg="add mod">
          <ac:chgData name="達成 山田" userId="80ebdceb109c3705" providerId="LiveId" clId="{D9031DB7-1D60-43F2-A7B8-22351596062A}" dt="2023-07-30T04:05:11.272" v="2744" actId="20577"/>
          <ac:spMkLst>
            <pc:docMk/>
            <pc:sldMk cId="3289409740" sldId="260"/>
            <ac:spMk id="27" creationId="{1C14B3B1-2933-8CBF-F644-40AF0DDF17DD}"/>
          </ac:spMkLst>
        </pc:spChg>
        <pc:spChg chg="mod">
          <ac:chgData name="達成 山田" userId="80ebdceb109c3705" providerId="LiveId" clId="{D9031DB7-1D60-43F2-A7B8-22351596062A}" dt="2023-07-30T04:13:34.027" v="3239"/>
          <ac:spMkLst>
            <pc:docMk/>
            <pc:sldMk cId="3289409740" sldId="260"/>
            <ac:spMk id="29" creationId="{75B25DDD-8ED8-BE3E-5872-EAB1A62C651E}"/>
          </ac:spMkLst>
        </pc:spChg>
        <pc:spChg chg="mod">
          <ac:chgData name="達成 山田" userId="80ebdceb109c3705" providerId="LiveId" clId="{D9031DB7-1D60-43F2-A7B8-22351596062A}" dt="2023-07-30T04:13:34.027" v="3239"/>
          <ac:spMkLst>
            <pc:docMk/>
            <pc:sldMk cId="3289409740" sldId="260"/>
            <ac:spMk id="30" creationId="{70C8AA99-D98C-94B6-C2BA-BDD70365E293}"/>
          </ac:spMkLst>
        </pc:spChg>
        <pc:spChg chg="mod">
          <ac:chgData name="達成 山田" userId="80ebdceb109c3705" providerId="LiveId" clId="{D9031DB7-1D60-43F2-A7B8-22351596062A}" dt="2023-07-30T04:13:34.027" v="3239"/>
          <ac:spMkLst>
            <pc:docMk/>
            <pc:sldMk cId="3289409740" sldId="260"/>
            <ac:spMk id="31" creationId="{279103EC-E83F-737A-B639-B808540A74AC}"/>
          </ac:spMkLst>
        </pc:spChg>
        <pc:spChg chg="mod">
          <ac:chgData name="達成 山田" userId="80ebdceb109c3705" providerId="LiveId" clId="{D9031DB7-1D60-43F2-A7B8-22351596062A}" dt="2023-07-30T04:14:07.689" v="3249" actId="207"/>
          <ac:spMkLst>
            <pc:docMk/>
            <pc:sldMk cId="3289409740" sldId="260"/>
            <ac:spMk id="32" creationId="{CAD49843-8921-4A81-0F30-F933B3E45D4F}"/>
          </ac:spMkLst>
        </pc:spChg>
        <pc:spChg chg="mod">
          <ac:chgData name="達成 山田" userId="80ebdceb109c3705" providerId="LiveId" clId="{D9031DB7-1D60-43F2-A7B8-22351596062A}" dt="2023-07-30T04:13:34.027" v="3239"/>
          <ac:spMkLst>
            <pc:docMk/>
            <pc:sldMk cId="3289409740" sldId="260"/>
            <ac:spMk id="33" creationId="{014DB694-3401-8B43-0BC8-13A4B3960F88}"/>
          </ac:spMkLst>
        </pc:spChg>
        <pc:spChg chg="mod">
          <ac:chgData name="達成 山田" userId="80ebdceb109c3705" providerId="LiveId" clId="{D9031DB7-1D60-43F2-A7B8-22351596062A}" dt="2023-07-30T04:13:34.027" v="3239"/>
          <ac:spMkLst>
            <pc:docMk/>
            <pc:sldMk cId="3289409740" sldId="260"/>
            <ac:spMk id="34" creationId="{C38CA37D-9DB2-8894-1FF6-D913ED720FF9}"/>
          </ac:spMkLst>
        </pc:spChg>
        <pc:grpChg chg="add del mod">
          <ac:chgData name="達成 山田" userId="80ebdceb109c3705" providerId="LiveId" clId="{D9031DB7-1D60-43F2-A7B8-22351596062A}" dt="2023-07-30T03:28:15.320" v="1751"/>
          <ac:grpSpMkLst>
            <pc:docMk/>
            <pc:sldMk cId="3289409740" sldId="260"/>
            <ac:grpSpMk id="10" creationId="{30DBAC17-60C1-1F58-494F-1933486B35AE}"/>
          </ac:grpSpMkLst>
        </pc:grpChg>
        <pc:grpChg chg="add del mod">
          <ac:chgData name="達成 山田" userId="80ebdceb109c3705" providerId="LiveId" clId="{D9031DB7-1D60-43F2-A7B8-22351596062A}" dt="2023-07-30T04:13:33.874" v="3238" actId="478"/>
          <ac:grpSpMkLst>
            <pc:docMk/>
            <pc:sldMk cId="3289409740" sldId="260"/>
            <ac:grpSpMk id="18" creationId="{DBD1C973-B021-0934-D699-35BD85B79C01}"/>
          </ac:grpSpMkLst>
        </pc:grpChg>
        <pc:grpChg chg="add mod">
          <ac:chgData name="達成 山田" userId="80ebdceb109c3705" providerId="LiveId" clId="{D9031DB7-1D60-43F2-A7B8-22351596062A}" dt="2023-07-30T04:13:34.027" v="3239"/>
          <ac:grpSpMkLst>
            <pc:docMk/>
            <pc:sldMk cId="3289409740" sldId="260"/>
            <ac:grpSpMk id="28" creationId="{FA1ABCF6-2FD5-5052-83C2-AB4AB94E47B4}"/>
          </ac:grpSpMkLst>
        </pc:grpChg>
        <pc:picChg chg="add del mod ord">
          <ac:chgData name="達成 山田" userId="80ebdceb109c3705" providerId="LiveId" clId="{D9031DB7-1D60-43F2-A7B8-22351596062A}" dt="2023-07-30T04:04:31.413" v="2644" actId="478"/>
          <ac:picMkLst>
            <pc:docMk/>
            <pc:sldMk cId="3289409740" sldId="260"/>
            <ac:picMk id="5" creationId="{19B1AA1A-0AB0-8C5E-779F-D11D28328FBF}"/>
          </ac:picMkLst>
        </pc:picChg>
        <pc:picChg chg="add del mod">
          <ac:chgData name="達成 山田" userId="80ebdceb109c3705" providerId="LiveId" clId="{D9031DB7-1D60-43F2-A7B8-22351596062A}" dt="2023-07-30T04:04:31.413" v="2644" actId="478"/>
          <ac:picMkLst>
            <pc:docMk/>
            <pc:sldMk cId="3289409740" sldId="260"/>
            <ac:picMk id="7" creationId="{99991D44-E093-89F1-54B0-CBA8079206CE}"/>
          </ac:picMkLst>
        </pc:picChg>
      </pc:sldChg>
      <pc:sldChg chg="addSp delSp modSp new mod ord">
        <pc:chgData name="達成 山田" userId="80ebdceb109c3705" providerId="LiveId" clId="{D9031DB7-1D60-43F2-A7B8-22351596062A}" dt="2023-07-30T04:14:27.984" v="3252" actId="207"/>
        <pc:sldMkLst>
          <pc:docMk/>
          <pc:sldMk cId="3030816906" sldId="261"/>
        </pc:sldMkLst>
        <pc:spChg chg="mod">
          <ac:chgData name="達成 山田" userId="80ebdceb109c3705" providerId="LiveId" clId="{D9031DB7-1D60-43F2-A7B8-22351596062A}" dt="2023-07-30T03:54:29.651" v="2266" actId="20577"/>
          <ac:spMkLst>
            <pc:docMk/>
            <pc:sldMk cId="3030816906" sldId="261"/>
            <ac:spMk id="2" creationId="{F39BB64B-1505-0F80-DB39-711EFDFD3368}"/>
          </ac:spMkLst>
        </pc:spChg>
        <pc:spChg chg="mod">
          <ac:chgData name="達成 山田" userId="80ebdceb109c3705" providerId="LiveId" clId="{D9031DB7-1D60-43F2-A7B8-22351596062A}" dt="2023-07-30T04:09:23.671" v="3130" actId="20577"/>
          <ac:spMkLst>
            <pc:docMk/>
            <pc:sldMk cId="3030816906" sldId="261"/>
            <ac:spMk id="3" creationId="{171624A4-9AD7-B070-166F-AB497C493C72}"/>
          </ac:spMkLst>
        </pc:spChg>
        <pc:spChg chg="mod">
          <ac:chgData name="達成 山田" userId="80ebdceb109c3705" providerId="LiveId" clId="{D9031DB7-1D60-43F2-A7B8-22351596062A}" dt="2023-07-30T03:27:33.540" v="1730"/>
          <ac:spMkLst>
            <pc:docMk/>
            <pc:sldMk cId="3030816906" sldId="261"/>
            <ac:spMk id="6" creationId="{40579079-7F61-8606-8D39-577F378A701F}"/>
          </ac:spMkLst>
        </pc:spChg>
        <pc:spChg chg="mod">
          <ac:chgData name="達成 山田" userId="80ebdceb109c3705" providerId="LiveId" clId="{D9031DB7-1D60-43F2-A7B8-22351596062A}" dt="2023-07-30T03:27:33.540" v="1730"/>
          <ac:spMkLst>
            <pc:docMk/>
            <pc:sldMk cId="3030816906" sldId="261"/>
            <ac:spMk id="7" creationId="{B7ED286B-F0B2-0434-4EB7-61C0861356F8}"/>
          </ac:spMkLst>
        </pc:spChg>
        <pc:spChg chg="mod">
          <ac:chgData name="達成 山田" userId="80ebdceb109c3705" providerId="LiveId" clId="{D9031DB7-1D60-43F2-A7B8-22351596062A}" dt="2023-07-30T03:27:33.540" v="1730"/>
          <ac:spMkLst>
            <pc:docMk/>
            <pc:sldMk cId="3030816906" sldId="261"/>
            <ac:spMk id="8" creationId="{380E166E-6901-D077-58C5-7E0A72F574DE}"/>
          </ac:spMkLst>
        </pc:spChg>
        <pc:spChg chg="mod">
          <ac:chgData name="達成 山田" userId="80ebdceb109c3705" providerId="LiveId" clId="{D9031DB7-1D60-43F2-A7B8-22351596062A}" dt="2023-07-30T03:27:33.540" v="1730"/>
          <ac:spMkLst>
            <pc:docMk/>
            <pc:sldMk cId="3030816906" sldId="261"/>
            <ac:spMk id="9" creationId="{B5380102-DF5A-3820-287D-CAA8813A837B}"/>
          </ac:spMkLst>
        </pc:spChg>
        <pc:spChg chg="mod">
          <ac:chgData name="達成 山田" userId="80ebdceb109c3705" providerId="LiveId" clId="{D9031DB7-1D60-43F2-A7B8-22351596062A}" dt="2023-07-30T03:27:33.540" v="1730"/>
          <ac:spMkLst>
            <pc:docMk/>
            <pc:sldMk cId="3030816906" sldId="261"/>
            <ac:spMk id="10" creationId="{2B8B1DDA-7D28-4EE8-F66E-11F91DD1E12F}"/>
          </ac:spMkLst>
        </pc:spChg>
        <pc:spChg chg="mod">
          <ac:chgData name="達成 山田" userId="80ebdceb109c3705" providerId="LiveId" clId="{D9031DB7-1D60-43F2-A7B8-22351596062A}" dt="2023-07-30T03:27:33.540" v="1730"/>
          <ac:spMkLst>
            <pc:docMk/>
            <pc:sldMk cId="3030816906" sldId="261"/>
            <ac:spMk id="11" creationId="{C9C07C2D-397F-797A-05C0-178B106271B1}"/>
          </ac:spMkLst>
        </pc:spChg>
        <pc:spChg chg="mod">
          <ac:chgData name="達成 山田" userId="80ebdceb109c3705" providerId="LiveId" clId="{D9031DB7-1D60-43F2-A7B8-22351596062A}" dt="2023-07-30T03:27:33.540" v="1730"/>
          <ac:spMkLst>
            <pc:docMk/>
            <pc:sldMk cId="3030816906" sldId="261"/>
            <ac:spMk id="12" creationId="{506A7B13-6686-978B-602B-D1828B46CD90}"/>
          </ac:spMkLst>
        </pc:spChg>
        <pc:spChg chg="mod">
          <ac:chgData name="達成 山田" userId="80ebdceb109c3705" providerId="LiveId" clId="{D9031DB7-1D60-43F2-A7B8-22351596062A}" dt="2023-07-30T03:27:55.310" v="1739"/>
          <ac:spMkLst>
            <pc:docMk/>
            <pc:sldMk cId="3030816906" sldId="261"/>
            <ac:spMk id="14" creationId="{45A45C95-D759-93CD-4E20-70B4E040D507}"/>
          </ac:spMkLst>
        </pc:spChg>
        <pc:spChg chg="mod">
          <ac:chgData name="達成 山田" userId="80ebdceb109c3705" providerId="LiveId" clId="{D9031DB7-1D60-43F2-A7B8-22351596062A}" dt="2023-07-30T03:27:55.310" v="1739"/>
          <ac:spMkLst>
            <pc:docMk/>
            <pc:sldMk cId="3030816906" sldId="261"/>
            <ac:spMk id="15" creationId="{213FDB95-6628-07E8-D3CF-50733D14D2FE}"/>
          </ac:spMkLst>
        </pc:spChg>
        <pc:spChg chg="mod">
          <ac:chgData name="達成 山田" userId="80ebdceb109c3705" providerId="LiveId" clId="{D9031DB7-1D60-43F2-A7B8-22351596062A}" dt="2023-07-30T03:27:55.310" v="1739"/>
          <ac:spMkLst>
            <pc:docMk/>
            <pc:sldMk cId="3030816906" sldId="261"/>
            <ac:spMk id="16" creationId="{E3B9E922-0798-779D-BE62-A9955FA8FD58}"/>
          </ac:spMkLst>
        </pc:spChg>
        <pc:spChg chg="mod">
          <ac:chgData name="達成 山田" userId="80ebdceb109c3705" providerId="LiveId" clId="{D9031DB7-1D60-43F2-A7B8-22351596062A}" dt="2023-07-30T03:27:55.310" v="1739"/>
          <ac:spMkLst>
            <pc:docMk/>
            <pc:sldMk cId="3030816906" sldId="261"/>
            <ac:spMk id="17" creationId="{A6A16351-E197-08CE-41F6-D58E26B446D4}"/>
          </ac:spMkLst>
        </pc:spChg>
        <pc:spChg chg="mod">
          <ac:chgData name="達成 山田" userId="80ebdceb109c3705" providerId="LiveId" clId="{D9031DB7-1D60-43F2-A7B8-22351596062A}" dt="2023-07-30T03:27:55.310" v="1739"/>
          <ac:spMkLst>
            <pc:docMk/>
            <pc:sldMk cId="3030816906" sldId="261"/>
            <ac:spMk id="18" creationId="{DF77FFF9-A7ED-9991-1437-EA07A67E95C8}"/>
          </ac:spMkLst>
        </pc:spChg>
        <pc:spChg chg="mod">
          <ac:chgData name="達成 山田" userId="80ebdceb109c3705" providerId="LiveId" clId="{D9031DB7-1D60-43F2-A7B8-22351596062A}" dt="2023-07-30T03:27:55.310" v="1739"/>
          <ac:spMkLst>
            <pc:docMk/>
            <pc:sldMk cId="3030816906" sldId="261"/>
            <ac:spMk id="19" creationId="{6F70D9CC-A1A7-E279-7B55-CF2DA8DE9640}"/>
          </ac:spMkLst>
        </pc:spChg>
        <pc:spChg chg="mod">
          <ac:chgData name="達成 山田" userId="80ebdceb109c3705" providerId="LiveId" clId="{D9031DB7-1D60-43F2-A7B8-22351596062A}" dt="2023-07-30T03:27:55.310" v="1739"/>
          <ac:spMkLst>
            <pc:docMk/>
            <pc:sldMk cId="3030816906" sldId="261"/>
            <ac:spMk id="20" creationId="{66313AAA-B91B-EB4E-951B-35BA2AFFD86B}"/>
          </ac:spMkLst>
        </pc:spChg>
        <pc:spChg chg="mod">
          <ac:chgData name="達成 山田" userId="80ebdceb109c3705" providerId="LiveId" clId="{D9031DB7-1D60-43F2-A7B8-22351596062A}" dt="2023-07-30T03:51:53.635" v="2217" actId="20577"/>
          <ac:spMkLst>
            <pc:docMk/>
            <pc:sldMk cId="3030816906" sldId="261"/>
            <ac:spMk id="22" creationId="{3F9A3751-854D-7B3A-29A4-16CC4D001088}"/>
          </ac:spMkLst>
        </pc:spChg>
        <pc:spChg chg="mod">
          <ac:chgData name="達成 山田" userId="80ebdceb109c3705" providerId="LiveId" clId="{D9031DB7-1D60-43F2-A7B8-22351596062A}" dt="2023-07-30T03:28:31.967" v="1775"/>
          <ac:spMkLst>
            <pc:docMk/>
            <pc:sldMk cId="3030816906" sldId="261"/>
            <ac:spMk id="23" creationId="{711FDA22-9238-86A0-3000-F78D8C1752A3}"/>
          </ac:spMkLst>
        </pc:spChg>
        <pc:spChg chg="mod">
          <ac:chgData name="達成 山田" userId="80ebdceb109c3705" providerId="LiveId" clId="{D9031DB7-1D60-43F2-A7B8-22351596062A}" dt="2023-07-30T03:28:31.967" v="1775"/>
          <ac:spMkLst>
            <pc:docMk/>
            <pc:sldMk cId="3030816906" sldId="261"/>
            <ac:spMk id="24" creationId="{5523DE53-EF13-52D7-A0D4-4266DFC01888}"/>
          </ac:spMkLst>
        </pc:spChg>
        <pc:spChg chg="mod">
          <ac:chgData name="達成 山田" userId="80ebdceb109c3705" providerId="LiveId" clId="{D9031DB7-1D60-43F2-A7B8-22351596062A}" dt="2023-07-30T03:35:18.345" v="1924" actId="207"/>
          <ac:spMkLst>
            <pc:docMk/>
            <pc:sldMk cId="3030816906" sldId="261"/>
            <ac:spMk id="25" creationId="{D96B560F-EDEA-5787-6F41-D7741C1F39F0}"/>
          </ac:spMkLst>
        </pc:spChg>
        <pc:spChg chg="mod">
          <ac:chgData name="達成 山田" userId="80ebdceb109c3705" providerId="LiveId" clId="{D9031DB7-1D60-43F2-A7B8-22351596062A}" dt="2023-07-30T03:28:31.967" v="1775"/>
          <ac:spMkLst>
            <pc:docMk/>
            <pc:sldMk cId="3030816906" sldId="261"/>
            <ac:spMk id="26" creationId="{58206791-1C44-D42A-D206-3FF605E9AE40}"/>
          </ac:spMkLst>
        </pc:spChg>
        <pc:spChg chg="mod">
          <ac:chgData name="達成 山田" userId="80ebdceb109c3705" providerId="LiveId" clId="{D9031DB7-1D60-43F2-A7B8-22351596062A}" dt="2023-07-30T03:28:31.967" v="1775"/>
          <ac:spMkLst>
            <pc:docMk/>
            <pc:sldMk cId="3030816906" sldId="261"/>
            <ac:spMk id="27" creationId="{F6FB26B4-A9B2-FEC5-695F-869B4955833A}"/>
          </ac:spMkLst>
        </pc:spChg>
        <pc:spChg chg="mod">
          <ac:chgData name="達成 山田" userId="80ebdceb109c3705" providerId="LiveId" clId="{D9031DB7-1D60-43F2-A7B8-22351596062A}" dt="2023-07-30T03:28:31.967" v="1775"/>
          <ac:spMkLst>
            <pc:docMk/>
            <pc:sldMk cId="3030816906" sldId="261"/>
            <ac:spMk id="28" creationId="{4C4AAE2D-A2EC-4904-C9B7-ACF006783BBB}"/>
          </ac:spMkLst>
        </pc:spChg>
        <pc:spChg chg="mod">
          <ac:chgData name="達成 山田" userId="80ebdceb109c3705" providerId="LiveId" clId="{D9031DB7-1D60-43F2-A7B8-22351596062A}" dt="2023-07-30T04:13:25.709" v="3233"/>
          <ac:spMkLst>
            <pc:docMk/>
            <pc:sldMk cId="3030816906" sldId="261"/>
            <ac:spMk id="30" creationId="{21E7EC14-B3A0-65DB-90ED-F6E19C5D127F}"/>
          </ac:spMkLst>
        </pc:spChg>
        <pc:spChg chg="mod">
          <ac:chgData name="達成 山田" userId="80ebdceb109c3705" providerId="LiveId" clId="{D9031DB7-1D60-43F2-A7B8-22351596062A}" dt="2023-07-30T04:13:25.709" v="3233"/>
          <ac:spMkLst>
            <pc:docMk/>
            <pc:sldMk cId="3030816906" sldId="261"/>
            <ac:spMk id="31" creationId="{D9625EDB-E5D0-2ED4-8F55-EEF232D69670}"/>
          </ac:spMkLst>
        </pc:spChg>
        <pc:spChg chg="mod">
          <ac:chgData name="達成 山田" userId="80ebdceb109c3705" providerId="LiveId" clId="{D9031DB7-1D60-43F2-A7B8-22351596062A}" dt="2023-07-30T04:14:27.984" v="3252" actId="207"/>
          <ac:spMkLst>
            <pc:docMk/>
            <pc:sldMk cId="3030816906" sldId="261"/>
            <ac:spMk id="32" creationId="{8B2A37F7-D362-0D43-0F9A-318F2C3B9ED5}"/>
          </ac:spMkLst>
        </pc:spChg>
        <pc:spChg chg="mod">
          <ac:chgData name="達成 山田" userId="80ebdceb109c3705" providerId="LiveId" clId="{D9031DB7-1D60-43F2-A7B8-22351596062A}" dt="2023-07-30T04:13:25.709" v="3233"/>
          <ac:spMkLst>
            <pc:docMk/>
            <pc:sldMk cId="3030816906" sldId="261"/>
            <ac:spMk id="33" creationId="{8F58DADD-FCFC-D5F4-CACB-D995421BC24F}"/>
          </ac:spMkLst>
        </pc:spChg>
        <pc:spChg chg="mod">
          <ac:chgData name="達成 山田" userId="80ebdceb109c3705" providerId="LiveId" clId="{D9031DB7-1D60-43F2-A7B8-22351596062A}" dt="2023-07-30T04:13:25.709" v="3233"/>
          <ac:spMkLst>
            <pc:docMk/>
            <pc:sldMk cId="3030816906" sldId="261"/>
            <ac:spMk id="34" creationId="{8F0FB8D3-B614-0600-A2D2-C21907640187}"/>
          </ac:spMkLst>
        </pc:spChg>
        <pc:spChg chg="mod">
          <ac:chgData name="達成 山田" userId="80ebdceb109c3705" providerId="LiveId" clId="{D9031DB7-1D60-43F2-A7B8-22351596062A}" dt="2023-07-30T04:13:25.709" v="3233"/>
          <ac:spMkLst>
            <pc:docMk/>
            <pc:sldMk cId="3030816906" sldId="261"/>
            <ac:spMk id="35" creationId="{7F76A203-D52E-EDE8-8E34-4FAEBEE43254}"/>
          </ac:spMkLst>
        </pc:spChg>
        <pc:grpChg chg="add del mod">
          <ac:chgData name="達成 山田" userId="80ebdceb109c3705" providerId="LiveId" clId="{D9031DB7-1D60-43F2-A7B8-22351596062A}" dt="2023-07-30T03:27:36.795" v="1731"/>
          <ac:grpSpMkLst>
            <pc:docMk/>
            <pc:sldMk cId="3030816906" sldId="261"/>
            <ac:grpSpMk id="5" creationId="{3230ADC1-9900-EEFB-8967-457FB49DEB0F}"/>
          </ac:grpSpMkLst>
        </pc:grpChg>
        <pc:grpChg chg="add del mod">
          <ac:chgData name="達成 山田" userId="80ebdceb109c3705" providerId="LiveId" clId="{D9031DB7-1D60-43F2-A7B8-22351596062A}" dt="2023-07-30T03:28:15.532" v="1752"/>
          <ac:grpSpMkLst>
            <pc:docMk/>
            <pc:sldMk cId="3030816906" sldId="261"/>
            <ac:grpSpMk id="13" creationId="{0C2571F0-E1AC-3B24-E4BA-54979058A080}"/>
          </ac:grpSpMkLst>
        </pc:grpChg>
        <pc:grpChg chg="add del mod">
          <ac:chgData name="達成 山田" userId="80ebdceb109c3705" providerId="LiveId" clId="{D9031DB7-1D60-43F2-A7B8-22351596062A}" dt="2023-07-30T04:13:25.536" v="3232" actId="478"/>
          <ac:grpSpMkLst>
            <pc:docMk/>
            <pc:sldMk cId="3030816906" sldId="261"/>
            <ac:grpSpMk id="21" creationId="{416F0AE5-B2C0-34B0-48DB-143DE34D0EA6}"/>
          </ac:grpSpMkLst>
        </pc:grpChg>
        <pc:grpChg chg="add mod">
          <ac:chgData name="達成 山田" userId="80ebdceb109c3705" providerId="LiveId" clId="{D9031DB7-1D60-43F2-A7B8-22351596062A}" dt="2023-07-30T04:13:25.709" v="3233"/>
          <ac:grpSpMkLst>
            <pc:docMk/>
            <pc:sldMk cId="3030816906" sldId="261"/>
            <ac:grpSpMk id="29" creationId="{24E4EE98-76B2-FB5C-27F7-EB18277456AB}"/>
          </ac:grpSpMkLst>
        </pc:grpChg>
      </pc:sldChg>
      <pc:sldChg chg="addSp delSp modSp new mod">
        <pc:chgData name="達成 山田" userId="80ebdceb109c3705" providerId="LiveId" clId="{D9031DB7-1D60-43F2-A7B8-22351596062A}" dt="2023-07-30T04:14:34.370" v="3253" actId="207"/>
        <pc:sldMkLst>
          <pc:docMk/>
          <pc:sldMk cId="1852056492" sldId="262"/>
        </pc:sldMkLst>
        <pc:spChg chg="mod">
          <ac:chgData name="達成 山田" userId="80ebdceb109c3705" providerId="LiveId" clId="{D9031DB7-1D60-43F2-A7B8-22351596062A}" dt="2023-07-30T02:00:30.880" v="18" actId="20577"/>
          <ac:spMkLst>
            <pc:docMk/>
            <pc:sldMk cId="1852056492" sldId="262"/>
            <ac:spMk id="2" creationId="{607CBA67-E605-DD67-075F-F45C951E639B}"/>
          </ac:spMkLst>
        </pc:spChg>
        <pc:spChg chg="del mod">
          <ac:chgData name="達成 山田" userId="80ebdceb109c3705" providerId="LiveId" clId="{D9031DB7-1D60-43F2-A7B8-22351596062A}" dt="2023-07-30T02:32:39.496" v="755" actId="22"/>
          <ac:spMkLst>
            <pc:docMk/>
            <pc:sldMk cId="1852056492" sldId="262"/>
            <ac:spMk id="3" creationId="{CB4FD990-86AD-8FDB-CF26-8C7CFD684186}"/>
          </ac:spMkLst>
        </pc:spChg>
        <pc:spChg chg="add mod">
          <ac:chgData name="達成 山田" userId="80ebdceb109c3705" providerId="LiveId" clId="{D9031DB7-1D60-43F2-A7B8-22351596062A}" dt="2023-07-30T04:09:57.970" v="3150" actId="20577"/>
          <ac:spMkLst>
            <pc:docMk/>
            <pc:sldMk cId="1852056492" sldId="262"/>
            <ac:spMk id="7" creationId="{834711A2-5FFE-83ED-806A-BD3D47AAC8C3}"/>
          </ac:spMkLst>
        </pc:spChg>
        <pc:spChg chg="mod">
          <ac:chgData name="達成 山田" userId="80ebdceb109c3705" providerId="LiveId" clId="{D9031DB7-1D60-43F2-A7B8-22351596062A}" dt="2023-07-30T03:27:32.474" v="1729"/>
          <ac:spMkLst>
            <pc:docMk/>
            <pc:sldMk cId="1852056492" sldId="262"/>
            <ac:spMk id="10" creationId="{767A11E9-A275-C993-E51C-6BC315D4F70A}"/>
          </ac:spMkLst>
        </pc:spChg>
        <pc:spChg chg="mod">
          <ac:chgData name="達成 山田" userId="80ebdceb109c3705" providerId="LiveId" clId="{D9031DB7-1D60-43F2-A7B8-22351596062A}" dt="2023-07-30T03:27:32.474" v="1729"/>
          <ac:spMkLst>
            <pc:docMk/>
            <pc:sldMk cId="1852056492" sldId="262"/>
            <ac:spMk id="11" creationId="{A50D2104-180C-1B62-DA0D-5F64278E722F}"/>
          </ac:spMkLst>
        </pc:spChg>
        <pc:spChg chg="mod">
          <ac:chgData name="達成 山田" userId="80ebdceb109c3705" providerId="LiveId" clId="{D9031DB7-1D60-43F2-A7B8-22351596062A}" dt="2023-07-30T03:27:32.474" v="1729"/>
          <ac:spMkLst>
            <pc:docMk/>
            <pc:sldMk cId="1852056492" sldId="262"/>
            <ac:spMk id="12" creationId="{C9D56CC6-F6B6-D2ED-5D6C-C11DFF00A250}"/>
          </ac:spMkLst>
        </pc:spChg>
        <pc:spChg chg="mod">
          <ac:chgData name="達成 山田" userId="80ebdceb109c3705" providerId="LiveId" clId="{D9031DB7-1D60-43F2-A7B8-22351596062A}" dt="2023-07-30T03:27:32.474" v="1729"/>
          <ac:spMkLst>
            <pc:docMk/>
            <pc:sldMk cId="1852056492" sldId="262"/>
            <ac:spMk id="13" creationId="{092350D1-0D5C-39EC-B7D5-479162072709}"/>
          </ac:spMkLst>
        </pc:spChg>
        <pc:spChg chg="mod">
          <ac:chgData name="達成 山田" userId="80ebdceb109c3705" providerId="LiveId" clId="{D9031DB7-1D60-43F2-A7B8-22351596062A}" dt="2023-07-30T03:27:32.474" v="1729"/>
          <ac:spMkLst>
            <pc:docMk/>
            <pc:sldMk cId="1852056492" sldId="262"/>
            <ac:spMk id="14" creationId="{44273F79-1A89-4427-55F7-EA923060066A}"/>
          </ac:spMkLst>
        </pc:spChg>
        <pc:spChg chg="mod">
          <ac:chgData name="達成 山田" userId="80ebdceb109c3705" providerId="LiveId" clId="{D9031DB7-1D60-43F2-A7B8-22351596062A}" dt="2023-07-30T03:27:32.474" v="1729"/>
          <ac:spMkLst>
            <pc:docMk/>
            <pc:sldMk cId="1852056492" sldId="262"/>
            <ac:spMk id="15" creationId="{932E4524-352F-892A-6509-A54BF70266CC}"/>
          </ac:spMkLst>
        </pc:spChg>
        <pc:spChg chg="mod">
          <ac:chgData name="達成 山田" userId="80ebdceb109c3705" providerId="LiveId" clId="{D9031DB7-1D60-43F2-A7B8-22351596062A}" dt="2023-07-30T03:27:32.474" v="1729"/>
          <ac:spMkLst>
            <pc:docMk/>
            <pc:sldMk cId="1852056492" sldId="262"/>
            <ac:spMk id="16" creationId="{8112274D-6475-C76E-2340-E2FED7DD8B2C}"/>
          </ac:spMkLst>
        </pc:spChg>
        <pc:spChg chg="mod">
          <ac:chgData name="達成 山田" userId="80ebdceb109c3705" providerId="LiveId" clId="{D9031DB7-1D60-43F2-A7B8-22351596062A}" dt="2023-07-30T03:27:54.295" v="1738"/>
          <ac:spMkLst>
            <pc:docMk/>
            <pc:sldMk cId="1852056492" sldId="262"/>
            <ac:spMk id="18" creationId="{ADF95957-3BD5-3A95-AB51-8F228007328D}"/>
          </ac:spMkLst>
        </pc:spChg>
        <pc:spChg chg="mod">
          <ac:chgData name="達成 山田" userId="80ebdceb109c3705" providerId="LiveId" clId="{D9031DB7-1D60-43F2-A7B8-22351596062A}" dt="2023-07-30T03:27:54.295" v="1738"/>
          <ac:spMkLst>
            <pc:docMk/>
            <pc:sldMk cId="1852056492" sldId="262"/>
            <ac:spMk id="19" creationId="{0DAD8469-97BC-CB52-94A3-60348DD6C0C7}"/>
          </ac:spMkLst>
        </pc:spChg>
        <pc:spChg chg="mod">
          <ac:chgData name="達成 山田" userId="80ebdceb109c3705" providerId="LiveId" clId="{D9031DB7-1D60-43F2-A7B8-22351596062A}" dt="2023-07-30T03:27:54.295" v="1738"/>
          <ac:spMkLst>
            <pc:docMk/>
            <pc:sldMk cId="1852056492" sldId="262"/>
            <ac:spMk id="20" creationId="{2001C0A8-FA85-E0FC-BE54-3EFC4DB82022}"/>
          </ac:spMkLst>
        </pc:spChg>
        <pc:spChg chg="mod">
          <ac:chgData name="達成 山田" userId="80ebdceb109c3705" providerId="LiveId" clId="{D9031DB7-1D60-43F2-A7B8-22351596062A}" dt="2023-07-30T03:27:54.295" v="1738"/>
          <ac:spMkLst>
            <pc:docMk/>
            <pc:sldMk cId="1852056492" sldId="262"/>
            <ac:spMk id="21" creationId="{CD251C3E-39EF-D8E2-E3EE-5A5C6F9D9562}"/>
          </ac:spMkLst>
        </pc:spChg>
        <pc:spChg chg="mod">
          <ac:chgData name="達成 山田" userId="80ebdceb109c3705" providerId="LiveId" clId="{D9031DB7-1D60-43F2-A7B8-22351596062A}" dt="2023-07-30T03:27:54.295" v="1738"/>
          <ac:spMkLst>
            <pc:docMk/>
            <pc:sldMk cId="1852056492" sldId="262"/>
            <ac:spMk id="22" creationId="{63625D38-F23C-915D-8423-B6C3C3212256}"/>
          </ac:spMkLst>
        </pc:spChg>
        <pc:spChg chg="mod">
          <ac:chgData name="達成 山田" userId="80ebdceb109c3705" providerId="LiveId" clId="{D9031DB7-1D60-43F2-A7B8-22351596062A}" dt="2023-07-30T03:27:54.295" v="1738"/>
          <ac:spMkLst>
            <pc:docMk/>
            <pc:sldMk cId="1852056492" sldId="262"/>
            <ac:spMk id="23" creationId="{59119DCB-422F-C801-52FF-DB0D796BCB8F}"/>
          </ac:spMkLst>
        </pc:spChg>
        <pc:spChg chg="mod">
          <ac:chgData name="達成 山田" userId="80ebdceb109c3705" providerId="LiveId" clId="{D9031DB7-1D60-43F2-A7B8-22351596062A}" dt="2023-07-30T03:27:54.295" v="1738"/>
          <ac:spMkLst>
            <pc:docMk/>
            <pc:sldMk cId="1852056492" sldId="262"/>
            <ac:spMk id="24" creationId="{096A7256-8AEB-F29B-6500-D1E9F4D06D8E}"/>
          </ac:spMkLst>
        </pc:spChg>
        <pc:spChg chg="mod">
          <ac:chgData name="達成 山田" userId="80ebdceb109c3705" providerId="LiveId" clId="{D9031DB7-1D60-43F2-A7B8-22351596062A}" dt="2023-07-30T03:52:09.934" v="2221"/>
          <ac:spMkLst>
            <pc:docMk/>
            <pc:sldMk cId="1852056492" sldId="262"/>
            <ac:spMk id="26" creationId="{9EBA6364-23BB-6761-35CD-FE9908A80330}"/>
          </ac:spMkLst>
        </pc:spChg>
        <pc:spChg chg="mod">
          <ac:chgData name="達成 山田" userId="80ebdceb109c3705" providerId="LiveId" clId="{D9031DB7-1D60-43F2-A7B8-22351596062A}" dt="2023-07-30T03:28:31.449" v="1774"/>
          <ac:spMkLst>
            <pc:docMk/>
            <pc:sldMk cId="1852056492" sldId="262"/>
            <ac:spMk id="27" creationId="{F135FF10-10D3-21D9-48FA-FAF46C83691C}"/>
          </ac:spMkLst>
        </pc:spChg>
        <pc:spChg chg="mod">
          <ac:chgData name="達成 山田" userId="80ebdceb109c3705" providerId="LiveId" clId="{D9031DB7-1D60-43F2-A7B8-22351596062A}" dt="2023-07-30T03:36:36.341" v="1974" actId="207"/>
          <ac:spMkLst>
            <pc:docMk/>
            <pc:sldMk cId="1852056492" sldId="262"/>
            <ac:spMk id="28" creationId="{364FCF02-1CE4-2892-B586-70AABB01685D}"/>
          </ac:spMkLst>
        </pc:spChg>
        <pc:spChg chg="mod">
          <ac:chgData name="達成 山田" userId="80ebdceb109c3705" providerId="LiveId" clId="{D9031DB7-1D60-43F2-A7B8-22351596062A}" dt="2023-07-30T03:28:31.449" v="1774"/>
          <ac:spMkLst>
            <pc:docMk/>
            <pc:sldMk cId="1852056492" sldId="262"/>
            <ac:spMk id="29" creationId="{6E5305CA-BC93-AA0A-B122-B9472CD20878}"/>
          </ac:spMkLst>
        </pc:spChg>
        <pc:spChg chg="mod">
          <ac:chgData name="達成 山田" userId="80ebdceb109c3705" providerId="LiveId" clId="{D9031DB7-1D60-43F2-A7B8-22351596062A}" dt="2023-07-30T03:28:31.449" v="1774"/>
          <ac:spMkLst>
            <pc:docMk/>
            <pc:sldMk cId="1852056492" sldId="262"/>
            <ac:spMk id="30" creationId="{89B88157-F45E-471C-1E7A-CF45E93F856C}"/>
          </ac:spMkLst>
        </pc:spChg>
        <pc:spChg chg="mod">
          <ac:chgData name="達成 山田" userId="80ebdceb109c3705" providerId="LiveId" clId="{D9031DB7-1D60-43F2-A7B8-22351596062A}" dt="2023-07-30T03:28:31.449" v="1774"/>
          <ac:spMkLst>
            <pc:docMk/>
            <pc:sldMk cId="1852056492" sldId="262"/>
            <ac:spMk id="31" creationId="{0B0DFFB7-741C-6775-9DAC-71F8E1CBFD94}"/>
          </ac:spMkLst>
        </pc:spChg>
        <pc:spChg chg="mod">
          <ac:chgData name="達成 山田" userId="80ebdceb109c3705" providerId="LiveId" clId="{D9031DB7-1D60-43F2-A7B8-22351596062A}" dt="2023-07-30T03:28:31.449" v="1774"/>
          <ac:spMkLst>
            <pc:docMk/>
            <pc:sldMk cId="1852056492" sldId="262"/>
            <ac:spMk id="32" creationId="{ADC59E13-DA3F-7727-F6A4-5D34A67A5A78}"/>
          </ac:spMkLst>
        </pc:spChg>
        <pc:spChg chg="mod">
          <ac:chgData name="達成 山田" userId="80ebdceb109c3705" providerId="LiveId" clId="{D9031DB7-1D60-43F2-A7B8-22351596062A}" dt="2023-07-30T04:13:23.330" v="3231"/>
          <ac:spMkLst>
            <pc:docMk/>
            <pc:sldMk cId="1852056492" sldId="262"/>
            <ac:spMk id="35" creationId="{97C66C44-3DF3-44E5-D876-0BDD46293085}"/>
          </ac:spMkLst>
        </pc:spChg>
        <pc:spChg chg="mod">
          <ac:chgData name="達成 山田" userId="80ebdceb109c3705" providerId="LiveId" clId="{D9031DB7-1D60-43F2-A7B8-22351596062A}" dt="2023-07-30T04:14:34.370" v="3253" actId="207"/>
          <ac:spMkLst>
            <pc:docMk/>
            <pc:sldMk cId="1852056492" sldId="262"/>
            <ac:spMk id="36" creationId="{652A0E68-A0AA-8822-6339-8A7932050008}"/>
          </ac:spMkLst>
        </pc:spChg>
        <pc:spChg chg="mod">
          <ac:chgData name="達成 山田" userId="80ebdceb109c3705" providerId="LiveId" clId="{D9031DB7-1D60-43F2-A7B8-22351596062A}" dt="2023-07-30T04:13:23.330" v="3231"/>
          <ac:spMkLst>
            <pc:docMk/>
            <pc:sldMk cId="1852056492" sldId="262"/>
            <ac:spMk id="37" creationId="{CE760CA3-E233-6F30-EFDA-4F24141BFA79}"/>
          </ac:spMkLst>
        </pc:spChg>
        <pc:spChg chg="mod">
          <ac:chgData name="達成 山田" userId="80ebdceb109c3705" providerId="LiveId" clId="{D9031DB7-1D60-43F2-A7B8-22351596062A}" dt="2023-07-30T04:13:23.330" v="3231"/>
          <ac:spMkLst>
            <pc:docMk/>
            <pc:sldMk cId="1852056492" sldId="262"/>
            <ac:spMk id="38" creationId="{E8858A62-56EB-E2D2-1CDB-B7BDBA17C38A}"/>
          </ac:spMkLst>
        </pc:spChg>
        <pc:spChg chg="mod">
          <ac:chgData name="達成 山田" userId="80ebdceb109c3705" providerId="LiveId" clId="{D9031DB7-1D60-43F2-A7B8-22351596062A}" dt="2023-07-30T04:13:23.330" v="3231"/>
          <ac:spMkLst>
            <pc:docMk/>
            <pc:sldMk cId="1852056492" sldId="262"/>
            <ac:spMk id="39" creationId="{F680F000-1EFF-AC72-3C0C-E3ED18FE0E99}"/>
          </ac:spMkLst>
        </pc:spChg>
        <pc:spChg chg="mod">
          <ac:chgData name="達成 山田" userId="80ebdceb109c3705" providerId="LiveId" clId="{D9031DB7-1D60-43F2-A7B8-22351596062A}" dt="2023-07-30T04:13:23.330" v="3231"/>
          <ac:spMkLst>
            <pc:docMk/>
            <pc:sldMk cId="1852056492" sldId="262"/>
            <ac:spMk id="40" creationId="{D6EF270C-2F26-545C-7689-EF9134CF4224}"/>
          </ac:spMkLst>
        </pc:spChg>
        <pc:grpChg chg="add del mod">
          <ac:chgData name="達成 山田" userId="80ebdceb109c3705" providerId="LiveId" clId="{D9031DB7-1D60-43F2-A7B8-22351596062A}" dt="2023-07-30T03:27:37.272" v="1732"/>
          <ac:grpSpMkLst>
            <pc:docMk/>
            <pc:sldMk cId="1852056492" sldId="262"/>
            <ac:grpSpMk id="9" creationId="{131E4B5D-472E-9A80-A5EC-AFED1D73B791}"/>
          </ac:grpSpMkLst>
        </pc:grpChg>
        <pc:grpChg chg="add del mod">
          <ac:chgData name="達成 山田" userId="80ebdceb109c3705" providerId="LiveId" clId="{D9031DB7-1D60-43F2-A7B8-22351596062A}" dt="2023-07-30T03:28:15.725" v="1753"/>
          <ac:grpSpMkLst>
            <pc:docMk/>
            <pc:sldMk cId="1852056492" sldId="262"/>
            <ac:grpSpMk id="17" creationId="{7A3D72B6-944C-58B6-3FAF-8088FCB24578}"/>
          </ac:grpSpMkLst>
        </pc:grpChg>
        <pc:grpChg chg="add del mod">
          <ac:chgData name="達成 山田" userId="80ebdceb109c3705" providerId="LiveId" clId="{D9031DB7-1D60-43F2-A7B8-22351596062A}" dt="2023-07-30T04:13:23.157" v="3230" actId="478"/>
          <ac:grpSpMkLst>
            <pc:docMk/>
            <pc:sldMk cId="1852056492" sldId="262"/>
            <ac:grpSpMk id="25" creationId="{13025C05-D26A-D370-DC0C-E9F12B216DBC}"/>
          </ac:grpSpMkLst>
        </pc:grpChg>
        <pc:grpChg chg="add mod">
          <ac:chgData name="達成 山田" userId="80ebdceb109c3705" providerId="LiveId" clId="{D9031DB7-1D60-43F2-A7B8-22351596062A}" dt="2023-07-30T04:13:23.330" v="3231"/>
          <ac:grpSpMkLst>
            <pc:docMk/>
            <pc:sldMk cId="1852056492" sldId="262"/>
            <ac:grpSpMk id="34" creationId="{BA03F3EA-4910-9294-8970-4510F3C3D1BD}"/>
          </ac:grpSpMkLst>
        </pc:grpChg>
        <pc:picChg chg="add del mod ord">
          <ac:chgData name="達成 山田" userId="80ebdceb109c3705" providerId="LiveId" clId="{D9031DB7-1D60-43F2-A7B8-22351596062A}" dt="2023-07-30T02:32:46.345" v="757" actId="478"/>
          <ac:picMkLst>
            <pc:docMk/>
            <pc:sldMk cId="1852056492" sldId="262"/>
            <ac:picMk id="5" creationId="{20251E54-B39D-4521-90FF-2321EA40C7FE}"/>
          </ac:picMkLst>
        </pc:picChg>
        <pc:picChg chg="add mod">
          <ac:chgData name="達成 山田" userId="80ebdceb109c3705" providerId="LiveId" clId="{D9031DB7-1D60-43F2-A7B8-22351596062A}" dt="2023-07-30T04:09:53.689" v="3149" actId="1076"/>
          <ac:picMkLst>
            <pc:docMk/>
            <pc:sldMk cId="1852056492" sldId="262"/>
            <ac:picMk id="33" creationId="{E60BC54D-0241-5E52-8252-7965CE66AB10}"/>
          </ac:picMkLst>
        </pc:picChg>
      </pc:sldChg>
      <pc:sldChg chg="addSp delSp modSp new del mod">
        <pc:chgData name="達成 山田" userId="80ebdceb109c3705" providerId="LiveId" clId="{D9031DB7-1D60-43F2-A7B8-22351596062A}" dt="2023-07-30T04:12:38.093" v="3219" actId="47"/>
        <pc:sldMkLst>
          <pc:docMk/>
          <pc:sldMk cId="263235300" sldId="263"/>
        </pc:sldMkLst>
        <pc:spChg chg="mod">
          <ac:chgData name="達成 山田" userId="80ebdceb109c3705" providerId="LiveId" clId="{D9031DB7-1D60-43F2-A7B8-22351596062A}" dt="2023-07-30T02:00:39.518" v="21" actId="20577"/>
          <ac:spMkLst>
            <pc:docMk/>
            <pc:sldMk cId="263235300" sldId="263"/>
            <ac:spMk id="2" creationId="{5AE0FACD-1C30-5C34-FA74-D3704D362BCE}"/>
          </ac:spMkLst>
        </pc:spChg>
        <pc:spChg chg="mod">
          <ac:chgData name="達成 山田" userId="80ebdceb109c3705" providerId="LiveId" clId="{D9031DB7-1D60-43F2-A7B8-22351596062A}" dt="2023-07-30T03:37:56.255" v="1978"/>
          <ac:spMkLst>
            <pc:docMk/>
            <pc:sldMk cId="263235300" sldId="263"/>
            <ac:spMk id="6" creationId="{00202CF7-55EB-7FFD-7483-10B5036A8065}"/>
          </ac:spMkLst>
        </pc:spChg>
        <pc:spChg chg="mod">
          <ac:chgData name="達成 山田" userId="80ebdceb109c3705" providerId="LiveId" clId="{D9031DB7-1D60-43F2-A7B8-22351596062A}" dt="2023-07-30T03:38:19.885" v="1981" actId="207"/>
          <ac:spMkLst>
            <pc:docMk/>
            <pc:sldMk cId="263235300" sldId="263"/>
            <ac:spMk id="7" creationId="{662116AC-7F8D-A91E-99F1-600767D564B5}"/>
          </ac:spMkLst>
        </pc:spChg>
        <pc:spChg chg="mod">
          <ac:chgData name="達成 山田" userId="80ebdceb109c3705" providerId="LiveId" clId="{D9031DB7-1D60-43F2-A7B8-22351596062A}" dt="2023-07-30T03:38:06.614" v="1980" actId="207"/>
          <ac:spMkLst>
            <pc:docMk/>
            <pc:sldMk cId="263235300" sldId="263"/>
            <ac:spMk id="8" creationId="{59852F91-FA5E-4624-CC92-A5A9C1AED0FA}"/>
          </ac:spMkLst>
        </pc:spChg>
        <pc:spChg chg="mod">
          <ac:chgData name="達成 山田" userId="80ebdceb109c3705" providerId="LiveId" clId="{D9031DB7-1D60-43F2-A7B8-22351596062A}" dt="2023-07-30T03:37:56.255" v="1978"/>
          <ac:spMkLst>
            <pc:docMk/>
            <pc:sldMk cId="263235300" sldId="263"/>
            <ac:spMk id="9" creationId="{666A8FED-C8C9-7FD5-BF2E-22D733DC5667}"/>
          </ac:spMkLst>
        </pc:spChg>
        <pc:spChg chg="mod">
          <ac:chgData name="達成 山田" userId="80ebdceb109c3705" providerId="LiveId" clId="{D9031DB7-1D60-43F2-A7B8-22351596062A}" dt="2023-07-30T03:37:56.255" v="1978"/>
          <ac:spMkLst>
            <pc:docMk/>
            <pc:sldMk cId="263235300" sldId="263"/>
            <ac:spMk id="10" creationId="{7BF4A2C7-670A-FDEC-18DA-04CD027D5567}"/>
          </ac:spMkLst>
        </pc:spChg>
        <pc:spChg chg="mod">
          <ac:chgData name="達成 山田" userId="80ebdceb109c3705" providerId="LiveId" clId="{D9031DB7-1D60-43F2-A7B8-22351596062A}" dt="2023-07-30T03:37:56.255" v="1978"/>
          <ac:spMkLst>
            <pc:docMk/>
            <pc:sldMk cId="263235300" sldId="263"/>
            <ac:spMk id="11" creationId="{3C7E92E8-FF8F-ACEF-0F4B-CF0964BEC7F5}"/>
          </ac:spMkLst>
        </pc:spChg>
        <pc:spChg chg="mod">
          <ac:chgData name="達成 山田" userId="80ebdceb109c3705" providerId="LiveId" clId="{D9031DB7-1D60-43F2-A7B8-22351596062A}" dt="2023-07-30T03:37:56.255" v="1978"/>
          <ac:spMkLst>
            <pc:docMk/>
            <pc:sldMk cId="263235300" sldId="263"/>
            <ac:spMk id="12" creationId="{00D6C772-8725-943C-7E12-58ECC70E5F65}"/>
          </ac:spMkLst>
        </pc:spChg>
        <pc:spChg chg="mod">
          <ac:chgData name="達成 山田" userId="80ebdceb109c3705" providerId="LiveId" clId="{D9031DB7-1D60-43F2-A7B8-22351596062A}" dt="2023-07-30T04:10:20.746" v="3151"/>
          <ac:spMkLst>
            <pc:docMk/>
            <pc:sldMk cId="263235300" sldId="263"/>
            <ac:spMk id="14" creationId="{B5D68575-2FB1-5C9C-2DE1-6145C086BC93}"/>
          </ac:spMkLst>
        </pc:spChg>
        <pc:spChg chg="mod">
          <ac:chgData name="達成 山田" userId="80ebdceb109c3705" providerId="LiveId" clId="{D9031DB7-1D60-43F2-A7B8-22351596062A}" dt="2023-07-30T03:40:40.153" v="2038" actId="207"/>
          <ac:spMkLst>
            <pc:docMk/>
            <pc:sldMk cId="263235300" sldId="263"/>
            <ac:spMk id="15" creationId="{923E84A3-2EA2-8E3C-C039-721B11BA9569}"/>
          </ac:spMkLst>
        </pc:spChg>
        <pc:spChg chg="mod">
          <ac:chgData name="達成 山田" userId="80ebdceb109c3705" providerId="LiveId" clId="{D9031DB7-1D60-43F2-A7B8-22351596062A}" dt="2023-07-30T03:40:35.336" v="2037" actId="207"/>
          <ac:spMkLst>
            <pc:docMk/>
            <pc:sldMk cId="263235300" sldId="263"/>
            <ac:spMk id="16" creationId="{9B5C268C-D625-D1EA-2A2C-6649A81D35CA}"/>
          </ac:spMkLst>
        </pc:spChg>
        <pc:spChg chg="mod">
          <ac:chgData name="達成 山田" userId="80ebdceb109c3705" providerId="LiveId" clId="{D9031DB7-1D60-43F2-A7B8-22351596062A}" dt="2023-07-30T03:39:01.062" v="2017"/>
          <ac:spMkLst>
            <pc:docMk/>
            <pc:sldMk cId="263235300" sldId="263"/>
            <ac:spMk id="17" creationId="{D02C9749-76F9-694F-AEA4-255C1D7DB5B7}"/>
          </ac:spMkLst>
        </pc:spChg>
        <pc:spChg chg="mod">
          <ac:chgData name="達成 山田" userId="80ebdceb109c3705" providerId="LiveId" clId="{D9031DB7-1D60-43F2-A7B8-22351596062A}" dt="2023-07-30T03:39:01.062" v="2017"/>
          <ac:spMkLst>
            <pc:docMk/>
            <pc:sldMk cId="263235300" sldId="263"/>
            <ac:spMk id="18" creationId="{9375E1CF-9A54-D2BC-717E-8E75F2A924E5}"/>
          </ac:spMkLst>
        </pc:spChg>
        <pc:spChg chg="mod">
          <ac:chgData name="達成 山田" userId="80ebdceb109c3705" providerId="LiveId" clId="{D9031DB7-1D60-43F2-A7B8-22351596062A}" dt="2023-07-30T03:39:01.062" v="2017"/>
          <ac:spMkLst>
            <pc:docMk/>
            <pc:sldMk cId="263235300" sldId="263"/>
            <ac:spMk id="19" creationId="{750D7AF2-C607-7D86-9F7B-5467BB822374}"/>
          </ac:spMkLst>
        </pc:spChg>
        <pc:spChg chg="mod">
          <ac:chgData name="達成 山田" userId="80ebdceb109c3705" providerId="LiveId" clId="{D9031DB7-1D60-43F2-A7B8-22351596062A}" dt="2023-07-30T03:39:01.062" v="2017"/>
          <ac:spMkLst>
            <pc:docMk/>
            <pc:sldMk cId="263235300" sldId="263"/>
            <ac:spMk id="20" creationId="{B74D1B29-64A3-91FC-950C-CCE178B6BD68}"/>
          </ac:spMkLst>
        </pc:spChg>
        <pc:spChg chg="mod">
          <ac:chgData name="達成 山田" userId="80ebdceb109c3705" providerId="LiveId" clId="{D9031DB7-1D60-43F2-A7B8-22351596062A}" dt="2023-07-30T03:39:17.870" v="2020"/>
          <ac:spMkLst>
            <pc:docMk/>
            <pc:sldMk cId="263235300" sldId="263"/>
            <ac:spMk id="22" creationId="{65DA0E00-A057-C9B8-F82D-00C3EF377CF9}"/>
          </ac:spMkLst>
        </pc:spChg>
        <pc:spChg chg="mod">
          <ac:chgData name="達成 山田" userId="80ebdceb109c3705" providerId="LiveId" clId="{D9031DB7-1D60-43F2-A7B8-22351596062A}" dt="2023-07-30T03:39:17.870" v="2020"/>
          <ac:spMkLst>
            <pc:docMk/>
            <pc:sldMk cId="263235300" sldId="263"/>
            <ac:spMk id="23" creationId="{E6C3CAB2-100B-3A3A-094D-0428B38FD001}"/>
          </ac:spMkLst>
        </pc:spChg>
        <pc:spChg chg="mod">
          <ac:chgData name="達成 山田" userId="80ebdceb109c3705" providerId="LiveId" clId="{D9031DB7-1D60-43F2-A7B8-22351596062A}" dt="2023-07-30T03:39:17.870" v="2020"/>
          <ac:spMkLst>
            <pc:docMk/>
            <pc:sldMk cId="263235300" sldId="263"/>
            <ac:spMk id="24" creationId="{A28A6962-4FBA-A3CD-3CBD-D12205F4CB47}"/>
          </ac:spMkLst>
        </pc:spChg>
        <pc:spChg chg="mod">
          <ac:chgData name="達成 山田" userId="80ebdceb109c3705" providerId="LiveId" clId="{D9031DB7-1D60-43F2-A7B8-22351596062A}" dt="2023-07-30T03:39:17.870" v="2020"/>
          <ac:spMkLst>
            <pc:docMk/>
            <pc:sldMk cId="263235300" sldId="263"/>
            <ac:spMk id="25" creationId="{E96E997C-5A7A-8CE2-6024-2C65CCE250BF}"/>
          </ac:spMkLst>
        </pc:spChg>
        <pc:spChg chg="mod">
          <ac:chgData name="達成 山田" userId="80ebdceb109c3705" providerId="LiveId" clId="{D9031DB7-1D60-43F2-A7B8-22351596062A}" dt="2023-07-30T03:39:17.870" v="2020"/>
          <ac:spMkLst>
            <pc:docMk/>
            <pc:sldMk cId="263235300" sldId="263"/>
            <ac:spMk id="26" creationId="{1856670B-5A17-EA9D-683B-EB8CEDBD9644}"/>
          </ac:spMkLst>
        </pc:spChg>
        <pc:spChg chg="mod">
          <ac:chgData name="達成 山田" userId="80ebdceb109c3705" providerId="LiveId" clId="{D9031DB7-1D60-43F2-A7B8-22351596062A}" dt="2023-07-30T03:39:17.870" v="2020"/>
          <ac:spMkLst>
            <pc:docMk/>
            <pc:sldMk cId="263235300" sldId="263"/>
            <ac:spMk id="27" creationId="{CF8A4216-540E-D934-944E-BC579F0248D0}"/>
          </ac:spMkLst>
        </pc:spChg>
        <pc:spChg chg="mod">
          <ac:chgData name="達成 山田" userId="80ebdceb109c3705" providerId="LiveId" clId="{D9031DB7-1D60-43F2-A7B8-22351596062A}" dt="2023-07-30T03:39:17.870" v="2020"/>
          <ac:spMkLst>
            <pc:docMk/>
            <pc:sldMk cId="263235300" sldId="263"/>
            <ac:spMk id="28" creationId="{92594B86-F536-EE46-3F48-8A7BECF15583}"/>
          </ac:spMkLst>
        </pc:spChg>
        <pc:grpChg chg="add del mod">
          <ac:chgData name="達成 山田" userId="80ebdceb109c3705" providerId="LiveId" clId="{D9031DB7-1D60-43F2-A7B8-22351596062A}" dt="2023-07-30T03:39:00.745" v="2016" actId="478"/>
          <ac:grpSpMkLst>
            <pc:docMk/>
            <pc:sldMk cId="263235300" sldId="263"/>
            <ac:grpSpMk id="5" creationId="{6015663C-D61B-18F0-E0C6-A562E2E973C0}"/>
          </ac:grpSpMkLst>
        </pc:grpChg>
        <pc:grpChg chg="add del mod">
          <ac:chgData name="達成 山田" userId="80ebdceb109c3705" providerId="LiveId" clId="{D9031DB7-1D60-43F2-A7B8-22351596062A}" dt="2023-07-30T03:39:26.869" v="2026" actId="478"/>
          <ac:grpSpMkLst>
            <pc:docMk/>
            <pc:sldMk cId="263235300" sldId="263"/>
            <ac:grpSpMk id="13" creationId="{F206631F-6B35-A72E-10CB-C9500618104D}"/>
          </ac:grpSpMkLst>
        </pc:grpChg>
        <pc:grpChg chg="add del mod">
          <ac:chgData name="達成 山田" userId="80ebdceb109c3705" providerId="LiveId" clId="{D9031DB7-1D60-43F2-A7B8-22351596062A}" dt="2023-07-30T03:39:26.011" v="2025"/>
          <ac:grpSpMkLst>
            <pc:docMk/>
            <pc:sldMk cId="263235300" sldId="263"/>
            <ac:grpSpMk id="21" creationId="{117C99C0-B14A-D170-48CA-578A35964620}"/>
          </ac:grpSpMkLst>
        </pc:grpChg>
      </pc:sldChg>
      <pc:sldChg chg="addSp delSp modSp new mod">
        <pc:chgData name="達成 山田" userId="80ebdceb109c3705" providerId="LiveId" clId="{D9031DB7-1D60-43F2-A7B8-22351596062A}" dt="2023-07-30T04:17:01.780" v="3509" actId="20577"/>
        <pc:sldMkLst>
          <pc:docMk/>
          <pc:sldMk cId="945859461" sldId="264"/>
        </pc:sldMkLst>
        <pc:spChg chg="mod">
          <ac:chgData name="達成 山田" userId="80ebdceb109c3705" providerId="LiveId" clId="{D9031DB7-1D60-43F2-A7B8-22351596062A}" dt="2023-07-30T04:10:27.559" v="3154" actId="120"/>
          <ac:spMkLst>
            <pc:docMk/>
            <pc:sldMk cId="945859461" sldId="264"/>
            <ac:spMk id="2" creationId="{ED895E07-4361-9AA0-1059-4EA20750162B}"/>
          </ac:spMkLst>
        </pc:spChg>
        <pc:spChg chg="mod">
          <ac:chgData name="達成 山田" userId="80ebdceb109c3705" providerId="LiveId" clId="{D9031DB7-1D60-43F2-A7B8-22351596062A}" dt="2023-07-30T04:17:01.780" v="3509" actId="20577"/>
          <ac:spMkLst>
            <pc:docMk/>
            <pc:sldMk cId="945859461" sldId="264"/>
            <ac:spMk id="3" creationId="{706984A1-7ABD-E0CE-C586-80550DD1B5D6}"/>
          </ac:spMkLst>
        </pc:spChg>
        <pc:spChg chg="del mod">
          <ac:chgData name="達成 山田" userId="80ebdceb109c3705" providerId="LiveId" clId="{D9031DB7-1D60-43F2-A7B8-22351596062A}" dt="2023-07-30T04:12:57.560" v="3221" actId="478"/>
          <ac:spMkLst>
            <pc:docMk/>
            <pc:sldMk cId="945859461" sldId="264"/>
            <ac:spMk id="6" creationId="{4EAB5C30-EC13-C26B-D426-375BAE285B1A}"/>
          </ac:spMkLst>
        </pc:spChg>
        <pc:spChg chg="mod">
          <ac:chgData name="達成 山田" userId="80ebdceb109c3705" providerId="LiveId" clId="{D9031DB7-1D60-43F2-A7B8-22351596062A}" dt="2023-07-30T04:14:55.867" v="3257" actId="207"/>
          <ac:spMkLst>
            <pc:docMk/>
            <pc:sldMk cId="945859461" sldId="264"/>
            <ac:spMk id="7" creationId="{93B448AF-4545-0E3B-E205-E5D1148FEE44}"/>
          </ac:spMkLst>
        </pc:spChg>
        <pc:spChg chg="mod">
          <ac:chgData name="達成 山田" userId="80ebdceb109c3705" providerId="LiveId" clId="{D9031DB7-1D60-43F2-A7B8-22351596062A}" dt="2023-07-30T03:40:46.910" v="2039" actId="207"/>
          <ac:spMkLst>
            <pc:docMk/>
            <pc:sldMk cId="945859461" sldId="264"/>
            <ac:spMk id="8" creationId="{A767BD8C-F9BB-BBA8-8486-A80112530BA7}"/>
          </ac:spMkLst>
        </pc:spChg>
        <pc:spChg chg="mod">
          <ac:chgData name="達成 山田" userId="80ebdceb109c3705" providerId="LiveId" clId="{D9031DB7-1D60-43F2-A7B8-22351596062A}" dt="2023-07-30T03:37:57.523" v="1979"/>
          <ac:spMkLst>
            <pc:docMk/>
            <pc:sldMk cId="945859461" sldId="264"/>
            <ac:spMk id="9" creationId="{F13EEB0C-7944-C6F9-DDBB-90CDB91BAAA2}"/>
          </ac:spMkLst>
        </pc:spChg>
        <pc:spChg chg="mod">
          <ac:chgData name="達成 山田" userId="80ebdceb109c3705" providerId="LiveId" clId="{D9031DB7-1D60-43F2-A7B8-22351596062A}" dt="2023-07-30T03:37:57.523" v="1979"/>
          <ac:spMkLst>
            <pc:docMk/>
            <pc:sldMk cId="945859461" sldId="264"/>
            <ac:spMk id="10" creationId="{72EB395B-8919-DF10-978C-D26B57AB0116}"/>
          </ac:spMkLst>
        </pc:spChg>
        <pc:spChg chg="mod">
          <ac:chgData name="達成 山田" userId="80ebdceb109c3705" providerId="LiveId" clId="{D9031DB7-1D60-43F2-A7B8-22351596062A}" dt="2023-07-30T03:37:57.523" v="1979"/>
          <ac:spMkLst>
            <pc:docMk/>
            <pc:sldMk cId="945859461" sldId="264"/>
            <ac:spMk id="11" creationId="{1854F08C-A932-EF15-881E-BA79D1C9CDF3}"/>
          </ac:spMkLst>
        </pc:spChg>
        <pc:spChg chg="mod">
          <ac:chgData name="達成 山田" userId="80ebdceb109c3705" providerId="LiveId" clId="{D9031DB7-1D60-43F2-A7B8-22351596062A}" dt="2023-07-30T03:37:57.523" v="1979"/>
          <ac:spMkLst>
            <pc:docMk/>
            <pc:sldMk cId="945859461" sldId="264"/>
            <ac:spMk id="12" creationId="{CA18E7F3-0799-B398-487B-4F0AC45BE556}"/>
          </ac:spMkLst>
        </pc:spChg>
        <pc:grpChg chg="add mod">
          <ac:chgData name="達成 山田" userId="80ebdceb109c3705" providerId="LiveId" clId="{D9031DB7-1D60-43F2-A7B8-22351596062A}" dt="2023-07-30T04:13:11.231" v="3223" actId="1076"/>
          <ac:grpSpMkLst>
            <pc:docMk/>
            <pc:sldMk cId="945859461" sldId="264"/>
            <ac:grpSpMk id="5" creationId="{B12BC7B6-A609-8B7C-EC0E-75AA3BCF20EE}"/>
          </ac:grpSpMkLst>
        </pc:grpChg>
      </pc:sldChg>
      <pc:sldChg chg="addSp delSp modSp new mod">
        <pc:chgData name="達成 山田" userId="80ebdceb109c3705" providerId="LiveId" clId="{D9031DB7-1D60-43F2-A7B8-22351596062A}" dt="2023-07-30T04:13:46.885" v="3246" actId="207"/>
        <pc:sldMkLst>
          <pc:docMk/>
          <pc:sldMk cId="1921302527" sldId="265"/>
        </pc:sldMkLst>
        <pc:spChg chg="mod">
          <ac:chgData name="達成 山田" userId="80ebdceb109c3705" providerId="LiveId" clId="{D9031DB7-1D60-43F2-A7B8-22351596062A}" dt="2023-07-30T02:06:44.653" v="64" actId="20577"/>
          <ac:spMkLst>
            <pc:docMk/>
            <pc:sldMk cId="1921302527" sldId="265"/>
            <ac:spMk id="2" creationId="{052C9131-9B25-F321-D479-898844EBA835}"/>
          </ac:spMkLst>
        </pc:spChg>
        <pc:spChg chg="mod">
          <ac:chgData name="達成 山田" userId="80ebdceb109c3705" providerId="LiveId" clId="{D9031DB7-1D60-43F2-A7B8-22351596062A}" dt="2023-07-30T04:03:09.068" v="2637" actId="20577"/>
          <ac:spMkLst>
            <pc:docMk/>
            <pc:sldMk cId="1921302527" sldId="265"/>
            <ac:spMk id="3" creationId="{4965F740-0ACD-5DD3-29B0-A6BED71C7D9B}"/>
          </ac:spMkLst>
        </pc:spChg>
        <pc:spChg chg="mod">
          <ac:chgData name="達成 山田" userId="80ebdceb109c3705" providerId="LiveId" clId="{D9031DB7-1D60-43F2-A7B8-22351596062A}" dt="2023-07-30T03:28:00.432" v="1743"/>
          <ac:spMkLst>
            <pc:docMk/>
            <pc:sldMk cId="1921302527" sldId="265"/>
            <ac:spMk id="6" creationId="{150C5EF4-D5A8-D8F7-58EC-951DA082E932}"/>
          </ac:spMkLst>
        </pc:spChg>
        <pc:spChg chg="mod">
          <ac:chgData name="達成 山田" userId="80ebdceb109c3705" providerId="LiveId" clId="{D9031DB7-1D60-43F2-A7B8-22351596062A}" dt="2023-07-30T03:28:00.432" v="1743"/>
          <ac:spMkLst>
            <pc:docMk/>
            <pc:sldMk cId="1921302527" sldId="265"/>
            <ac:spMk id="7" creationId="{1C7DF9EF-FD72-E6CE-489F-2B8EF7F7EF1E}"/>
          </ac:spMkLst>
        </pc:spChg>
        <pc:spChg chg="mod">
          <ac:chgData name="達成 山田" userId="80ebdceb109c3705" providerId="LiveId" clId="{D9031DB7-1D60-43F2-A7B8-22351596062A}" dt="2023-07-30T03:28:00.432" v="1743"/>
          <ac:spMkLst>
            <pc:docMk/>
            <pc:sldMk cId="1921302527" sldId="265"/>
            <ac:spMk id="8" creationId="{D411F22F-653F-8401-DAAD-DAF558BE931E}"/>
          </ac:spMkLst>
        </pc:spChg>
        <pc:spChg chg="mod">
          <ac:chgData name="達成 山田" userId="80ebdceb109c3705" providerId="LiveId" clId="{D9031DB7-1D60-43F2-A7B8-22351596062A}" dt="2023-07-30T03:28:00.432" v="1743"/>
          <ac:spMkLst>
            <pc:docMk/>
            <pc:sldMk cId="1921302527" sldId="265"/>
            <ac:spMk id="9" creationId="{F9E3F5CA-7A74-53F1-794B-488311726C5D}"/>
          </ac:spMkLst>
        </pc:spChg>
        <pc:spChg chg="mod">
          <ac:chgData name="達成 山田" userId="80ebdceb109c3705" providerId="LiveId" clId="{D9031DB7-1D60-43F2-A7B8-22351596062A}" dt="2023-07-30T03:28:00.432" v="1743"/>
          <ac:spMkLst>
            <pc:docMk/>
            <pc:sldMk cId="1921302527" sldId="265"/>
            <ac:spMk id="10" creationId="{E4002CFA-5444-A6A8-60E0-A3033D4D8901}"/>
          </ac:spMkLst>
        </pc:spChg>
        <pc:spChg chg="mod">
          <ac:chgData name="達成 山田" userId="80ebdceb109c3705" providerId="LiveId" clId="{D9031DB7-1D60-43F2-A7B8-22351596062A}" dt="2023-07-30T03:28:00.432" v="1743"/>
          <ac:spMkLst>
            <pc:docMk/>
            <pc:sldMk cId="1921302527" sldId="265"/>
            <ac:spMk id="11" creationId="{CE28B51C-7B2C-24BB-E66D-F79D75735D97}"/>
          </ac:spMkLst>
        </pc:spChg>
        <pc:spChg chg="mod">
          <ac:chgData name="達成 山田" userId="80ebdceb109c3705" providerId="LiveId" clId="{D9031DB7-1D60-43F2-A7B8-22351596062A}" dt="2023-07-30T03:28:00.432" v="1743"/>
          <ac:spMkLst>
            <pc:docMk/>
            <pc:sldMk cId="1921302527" sldId="265"/>
            <ac:spMk id="12" creationId="{3644CFE5-7AA7-9CB7-C94A-0246AB1520B4}"/>
          </ac:spMkLst>
        </pc:spChg>
        <pc:spChg chg="mod">
          <ac:chgData name="達成 山田" userId="80ebdceb109c3705" providerId="LiveId" clId="{D9031DB7-1D60-43F2-A7B8-22351596062A}" dt="2023-07-30T03:52:28.541" v="2227"/>
          <ac:spMkLst>
            <pc:docMk/>
            <pc:sldMk cId="1921302527" sldId="265"/>
            <ac:spMk id="14" creationId="{5367699C-90DC-4A2F-C742-1FDE34DC0352}"/>
          </ac:spMkLst>
        </pc:spChg>
        <pc:spChg chg="mod">
          <ac:chgData name="達成 山田" userId="80ebdceb109c3705" providerId="LiveId" clId="{D9031DB7-1D60-43F2-A7B8-22351596062A}" dt="2023-07-30T03:28:36.487" v="1779"/>
          <ac:spMkLst>
            <pc:docMk/>
            <pc:sldMk cId="1921302527" sldId="265"/>
            <ac:spMk id="15" creationId="{9CBF4F25-FDAB-B168-3F72-A398B5724E8E}"/>
          </ac:spMkLst>
        </pc:spChg>
        <pc:spChg chg="mod">
          <ac:chgData name="達成 山田" userId="80ebdceb109c3705" providerId="LiveId" clId="{D9031DB7-1D60-43F2-A7B8-22351596062A}" dt="2023-07-30T03:28:36.487" v="1779"/>
          <ac:spMkLst>
            <pc:docMk/>
            <pc:sldMk cId="1921302527" sldId="265"/>
            <ac:spMk id="16" creationId="{8D0AFB1F-252A-5F7F-A92E-BA40C95F28DA}"/>
          </ac:spMkLst>
        </pc:spChg>
        <pc:spChg chg="mod">
          <ac:chgData name="達成 山田" userId="80ebdceb109c3705" providerId="LiveId" clId="{D9031DB7-1D60-43F2-A7B8-22351596062A}" dt="2023-07-30T03:28:36.487" v="1779"/>
          <ac:spMkLst>
            <pc:docMk/>
            <pc:sldMk cId="1921302527" sldId="265"/>
            <ac:spMk id="17" creationId="{18121604-F1FE-FB10-606E-FE6866802788}"/>
          </ac:spMkLst>
        </pc:spChg>
        <pc:spChg chg="mod">
          <ac:chgData name="達成 山田" userId="80ebdceb109c3705" providerId="LiveId" clId="{D9031DB7-1D60-43F2-A7B8-22351596062A}" dt="2023-07-30T03:28:36.487" v="1779"/>
          <ac:spMkLst>
            <pc:docMk/>
            <pc:sldMk cId="1921302527" sldId="265"/>
            <ac:spMk id="18" creationId="{A81CF647-797C-9F9B-2A10-235D4756A722}"/>
          </ac:spMkLst>
        </pc:spChg>
        <pc:spChg chg="mod">
          <ac:chgData name="達成 山田" userId="80ebdceb109c3705" providerId="LiveId" clId="{D9031DB7-1D60-43F2-A7B8-22351596062A}" dt="2023-07-30T03:28:36.487" v="1779"/>
          <ac:spMkLst>
            <pc:docMk/>
            <pc:sldMk cId="1921302527" sldId="265"/>
            <ac:spMk id="19" creationId="{90D155B7-49EE-0B78-16BF-5E41D2833BB3}"/>
          </ac:spMkLst>
        </pc:spChg>
        <pc:spChg chg="mod">
          <ac:chgData name="達成 山田" userId="80ebdceb109c3705" providerId="LiveId" clId="{D9031DB7-1D60-43F2-A7B8-22351596062A}" dt="2023-07-30T03:34:40.831" v="1920" actId="207"/>
          <ac:spMkLst>
            <pc:docMk/>
            <pc:sldMk cId="1921302527" sldId="265"/>
            <ac:spMk id="20" creationId="{0D45CECD-CD7F-4376-CB1A-D97FC03E02BD}"/>
          </ac:spMkLst>
        </pc:spChg>
        <pc:spChg chg="mod">
          <ac:chgData name="達成 山田" userId="80ebdceb109c3705" providerId="LiveId" clId="{D9031DB7-1D60-43F2-A7B8-22351596062A}" dt="2023-07-30T04:13:42.633" v="3245"/>
          <ac:spMkLst>
            <pc:docMk/>
            <pc:sldMk cId="1921302527" sldId="265"/>
            <ac:spMk id="22" creationId="{A73238F0-C0C5-3AEE-B378-B62E9EBA4399}"/>
          </ac:spMkLst>
        </pc:spChg>
        <pc:spChg chg="mod">
          <ac:chgData name="達成 山田" userId="80ebdceb109c3705" providerId="LiveId" clId="{D9031DB7-1D60-43F2-A7B8-22351596062A}" dt="2023-07-30T04:13:42.633" v="3245"/>
          <ac:spMkLst>
            <pc:docMk/>
            <pc:sldMk cId="1921302527" sldId="265"/>
            <ac:spMk id="23" creationId="{F557A2EF-3136-9B04-6DD2-7967A69673E8}"/>
          </ac:spMkLst>
        </pc:spChg>
        <pc:spChg chg="mod">
          <ac:chgData name="達成 山田" userId="80ebdceb109c3705" providerId="LiveId" clId="{D9031DB7-1D60-43F2-A7B8-22351596062A}" dt="2023-07-30T04:13:42.633" v="3245"/>
          <ac:spMkLst>
            <pc:docMk/>
            <pc:sldMk cId="1921302527" sldId="265"/>
            <ac:spMk id="24" creationId="{007B8FAD-E24D-610D-4B83-F1FBA70C298A}"/>
          </ac:spMkLst>
        </pc:spChg>
        <pc:spChg chg="mod">
          <ac:chgData name="達成 山田" userId="80ebdceb109c3705" providerId="LiveId" clId="{D9031DB7-1D60-43F2-A7B8-22351596062A}" dt="2023-07-30T04:13:42.633" v="3245"/>
          <ac:spMkLst>
            <pc:docMk/>
            <pc:sldMk cId="1921302527" sldId="265"/>
            <ac:spMk id="25" creationId="{C9D5F176-800C-7761-C90C-37F124B60BA2}"/>
          </ac:spMkLst>
        </pc:spChg>
        <pc:spChg chg="mod">
          <ac:chgData name="達成 山田" userId="80ebdceb109c3705" providerId="LiveId" clId="{D9031DB7-1D60-43F2-A7B8-22351596062A}" dt="2023-07-30T04:13:42.633" v="3245"/>
          <ac:spMkLst>
            <pc:docMk/>
            <pc:sldMk cId="1921302527" sldId="265"/>
            <ac:spMk id="26" creationId="{4A671F14-73DC-BF3D-B238-20C39BDEAC45}"/>
          </ac:spMkLst>
        </pc:spChg>
        <pc:spChg chg="mod">
          <ac:chgData name="達成 山田" userId="80ebdceb109c3705" providerId="LiveId" clId="{D9031DB7-1D60-43F2-A7B8-22351596062A}" dt="2023-07-30T04:13:46.885" v="3246" actId="207"/>
          <ac:spMkLst>
            <pc:docMk/>
            <pc:sldMk cId="1921302527" sldId="265"/>
            <ac:spMk id="27" creationId="{ADD56A9B-6B17-1990-D00F-169586D542A9}"/>
          </ac:spMkLst>
        </pc:spChg>
        <pc:grpChg chg="add del mod">
          <ac:chgData name="達成 山田" userId="80ebdceb109c3705" providerId="LiveId" clId="{D9031DB7-1D60-43F2-A7B8-22351596062A}" dt="2023-07-30T03:28:14.247" v="1748"/>
          <ac:grpSpMkLst>
            <pc:docMk/>
            <pc:sldMk cId="1921302527" sldId="265"/>
            <ac:grpSpMk id="5" creationId="{E4F59E82-6CA3-CE53-77EC-B4BCD0C82607}"/>
          </ac:grpSpMkLst>
        </pc:grpChg>
        <pc:grpChg chg="add del mod">
          <ac:chgData name="達成 山田" userId="80ebdceb109c3705" providerId="LiveId" clId="{D9031DB7-1D60-43F2-A7B8-22351596062A}" dt="2023-07-30T04:13:42.459" v="3244" actId="478"/>
          <ac:grpSpMkLst>
            <pc:docMk/>
            <pc:sldMk cId="1921302527" sldId="265"/>
            <ac:grpSpMk id="13" creationId="{04F28360-65BB-0E05-36BF-948C11D480C7}"/>
          </ac:grpSpMkLst>
        </pc:grpChg>
        <pc:grpChg chg="add mod">
          <ac:chgData name="達成 山田" userId="80ebdceb109c3705" providerId="LiveId" clId="{D9031DB7-1D60-43F2-A7B8-22351596062A}" dt="2023-07-30T04:13:42.633" v="3245"/>
          <ac:grpSpMkLst>
            <pc:docMk/>
            <pc:sldMk cId="1921302527" sldId="265"/>
            <ac:grpSpMk id="21" creationId="{FFB8791E-9389-FC19-3F92-FBB54FE6F03A}"/>
          </ac:grpSpMkLst>
        </pc:grpChg>
      </pc:sldChg>
      <pc:sldChg chg="addSp delSp modSp new mod">
        <pc:chgData name="達成 山田" userId="80ebdceb109c3705" providerId="LiveId" clId="{D9031DB7-1D60-43F2-A7B8-22351596062A}" dt="2023-07-30T04:13:56.772" v="3248" actId="207"/>
        <pc:sldMkLst>
          <pc:docMk/>
          <pc:sldMk cId="2633694846" sldId="266"/>
        </pc:sldMkLst>
        <pc:spChg chg="mod">
          <ac:chgData name="達成 山田" userId="80ebdceb109c3705" providerId="LiveId" clId="{D9031DB7-1D60-43F2-A7B8-22351596062A}" dt="2023-07-30T02:28:03.339" v="534"/>
          <ac:spMkLst>
            <pc:docMk/>
            <pc:sldMk cId="2633694846" sldId="266"/>
            <ac:spMk id="2" creationId="{E1F6CBBB-78A8-E0F4-BD49-646AEB226167}"/>
          </ac:spMkLst>
        </pc:spChg>
        <pc:spChg chg="del">
          <ac:chgData name="達成 山田" userId="80ebdceb109c3705" providerId="LiveId" clId="{D9031DB7-1D60-43F2-A7B8-22351596062A}" dt="2023-07-30T02:27:56.059" v="533" actId="22"/>
          <ac:spMkLst>
            <pc:docMk/>
            <pc:sldMk cId="2633694846" sldId="266"/>
            <ac:spMk id="3" creationId="{D9D2D387-A950-D8B3-CF69-6A73692C1064}"/>
          </ac:spMkLst>
        </pc:spChg>
        <pc:spChg chg="mod">
          <ac:chgData name="達成 山田" userId="80ebdceb109c3705" providerId="LiveId" clId="{D9031DB7-1D60-43F2-A7B8-22351596062A}" dt="2023-07-30T03:27:58.597" v="1741"/>
          <ac:spMkLst>
            <pc:docMk/>
            <pc:sldMk cId="2633694846" sldId="266"/>
            <ac:spMk id="8" creationId="{0A5AB573-B957-681F-0204-86D64D1327C1}"/>
          </ac:spMkLst>
        </pc:spChg>
        <pc:spChg chg="mod">
          <ac:chgData name="達成 山田" userId="80ebdceb109c3705" providerId="LiveId" clId="{D9031DB7-1D60-43F2-A7B8-22351596062A}" dt="2023-07-30T03:27:58.597" v="1741"/>
          <ac:spMkLst>
            <pc:docMk/>
            <pc:sldMk cId="2633694846" sldId="266"/>
            <ac:spMk id="9" creationId="{2DB15B25-1E1D-6C75-4FA4-B456D35D5884}"/>
          </ac:spMkLst>
        </pc:spChg>
        <pc:spChg chg="mod">
          <ac:chgData name="達成 山田" userId="80ebdceb109c3705" providerId="LiveId" clId="{D9031DB7-1D60-43F2-A7B8-22351596062A}" dt="2023-07-30T03:27:58.597" v="1741"/>
          <ac:spMkLst>
            <pc:docMk/>
            <pc:sldMk cId="2633694846" sldId="266"/>
            <ac:spMk id="10" creationId="{1EB043BE-BCF4-C832-01CF-0192C53F73D1}"/>
          </ac:spMkLst>
        </pc:spChg>
        <pc:spChg chg="mod">
          <ac:chgData name="達成 山田" userId="80ebdceb109c3705" providerId="LiveId" clId="{D9031DB7-1D60-43F2-A7B8-22351596062A}" dt="2023-07-30T03:27:58.597" v="1741"/>
          <ac:spMkLst>
            <pc:docMk/>
            <pc:sldMk cId="2633694846" sldId="266"/>
            <ac:spMk id="11" creationId="{60803F21-D0D8-3185-498A-BA86BDD2B718}"/>
          </ac:spMkLst>
        </pc:spChg>
        <pc:spChg chg="mod">
          <ac:chgData name="達成 山田" userId="80ebdceb109c3705" providerId="LiveId" clId="{D9031DB7-1D60-43F2-A7B8-22351596062A}" dt="2023-07-30T03:27:58.597" v="1741"/>
          <ac:spMkLst>
            <pc:docMk/>
            <pc:sldMk cId="2633694846" sldId="266"/>
            <ac:spMk id="12" creationId="{712562A3-8182-E04A-B6AA-E318C5A05D55}"/>
          </ac:spMkLst>
        </pc:spChg>
        <pc:spChg chg="mod">
          <ac:chgData name="達成 山田" userId="80ebdceb109c3705" providerId="LiveId" clId="{D9031DB7-1D60-43F2-A7B8-22351596062A}" dt="2023-07-30T03:27:58.597" v="1741"/>
          <ac:spMkLst>
            <pc:docMk/>
            <pc:sldMk cId="2633694846" sldId="266"/>
            <ac:spMk id="13" creationId="{257EAC4E-B757-6ED4-2982-51B679778968}"/>
          </ac:spMkLst>
        </pc:spChg>
        <pc:spChg chg="mod">
          <ac:chgData name="達成 山田" userId="80ebdceb109c3705" providerId="LiveId" clId="{D9031DB7-1D60-43F2-A7B8-22351596062A}" dt="2023-07-30T03:27:58.597" v="1741"/>
          <ac:spMkLst>
            <pc:docMk/>
            <pc:sldMk cId="2633694846" sldId="266"/>
            <ac:spMk id="14" creationId="{E628501A-6616-3D87-DBDE-55C31A89F4D7}"/>
          </ac:spMkLst>
        </pc:spChg>
        <pc:spChg chg="mod">
          <ac:chgData name="達成 山田" userId="80ebdceb109c3705" providerId="LiveId" clId="{D9031DB7-1D60-43F2-A7B8-22351596062A}" dt="2023-07-30T03:52:21.915" v="2225"/>
          <ac:spMkLst>
            <pc:docMk/>
            <pc:sldMk cId="2633694846" sldId="266"/>
            <ac:spMk id="16" creationId="{5C257838-BC61-42A6-08C6-9DF95CB1A3C5}"/>
          </ac:spMkLst>
        </pc:spChg>
        <pc:spChg chg="mod">
          <ac:chgData name="達成 山田" userId="80ebdceb109c3705" providerId="LiveId" clId="{D9031DB7-1D60-43F2-A7B8-22351596062A}" dt="2023-07-30T03:28:33.035" v="1776"/>
          <ac:spMkLst>
            <pc:docMk/>
            <pc:sldMk cId="2633694846" sldId="266"/>
            <ac:spMk id="17" creationId="{1E2641ED-9414-137F-EC04-9102FB122798}"/>
          </ac:spMkLst>
        </pc:spChg>
        <pc:spChg chg="mod">
          <ac:chgData name="達成 山田" userId="80ebdceb109c3705" providerId="LiveId" clId="{D9031DB7-1D60-43F2-A7B8-22351596062A}" dt="2023-07-30T03:28:33.035" v="1776"/>
          <ac:spMkLst>
            <pc:docMk/>
            <pc:sldMk cId="2633694846" sldId="266"/>
            <ac:spMk id="18" creationId="{02F296E0-4424-6F28-7B7E-5FD12CF90411}"/>
          </ac:spMkLst>
        </pc:spChg>
        <pc:spChg chg="mod">
          <ac:chgData name="達成 山田" userId="80ebdceb109c3705" providerId="LiveId" clId="{D9031DB7-1D60-43F2-A7B8-22351596062A}" dt="2023-07-30T03:28:33.035" v="1776"/>
          <ac:spMkLst>
            <pc:docMk/>
            <pc:sldMk cId="2633694846" sldId="266"/>
            <ac:spMk id="19" creationId="{13414866-9DD4-289C-7523-3526FA70196A}"/>
          </ac:spMkLst>
        </pc:spChg>
        <pc:spChg chg="mod">
          <ac:chgData name="達成 山田" userId="80ebdceb109c3705" providerId="LiveId" clId="{D9031DB7-1D60-43F2-A7B8-22351596062A}" dt="2023-07-30T03:28:33.035" v="1776"/>
          <ac:spMkLst>
            <pc:docMk/>
            <pc:sldMk cId="2633694846" sldId="266"/>
            <ac:spMk id="20" creationId="{9FB3FF0F-C472-6703-20E8-B5CB0B12EC2F}"/>
          </ac:spMkLst>
        </pc:spChg>
        <pc:spChg chg="mod">
          <ac:chgData name="達成 山田" userId="80ebdceb109c3705" providerId="LiveId" clId="{D9031DB7-1D60-43F2-A7B8-22351596062A}" dt="2023-07-30T03:34:55.086" v="1922" actId="207"/>
          <ac:spMkLst>
            <pc:docMk/>
            <pc:sldMk cId="2633694846" sldId="266"/>
            <ac:spMk id="21" creationId="{DEB4B692-5802-7FF4-14E2-5D9394AF705E}"/>
          </ac:spMkLst>
        </pc:spChg>
        <pc:spChg chg="mod">
          <ac:chgData name="達成 山田" userId="80ebdceb109c3705" providerId="LiveId" clId="{D9031DB7-1D60-43F2-A7B8-22351596062A}" dt="2023-07-30T03:28:33.035" v="1776"/>
          <ac:spMkLst>
            <pc:docMk/>
            <pc:sldMk cId="2633694846" sldId="266"/>
            <ac:spMk id="22" creationId="{792620C0-56BE-19EE-40EC-110258FC095F}"/>
          </ac:spMkLst>
        </pc:spChg>
        <pc:spChg chg="mod">
          <ac:chgData name="達成 山田" userId="80ebdceb109c3705" providerId="LiveId" clId="{D9031DB7-1D60-43F2-A7B8-22351596062A}" dt="2023-07-30T04:13:36.587" v="3241"/>
          <ac:spMkLst>
            <pc:docMk/>
            <pc:sldMk cId="2633694846" sldId="266"/>
            <ac:spMk id="24" creationId="{4939D74D-A753-0AF1-744B-3FFD57D1E82A}"/>
          </ac:spMkLst>
        </pc:spChg>
        <pc:spChg chg="mod">
          <ac:chgData name="達成 山田" userId="80ebdceb109c3705" providerId="LiveId" clId="{D9031DB7-1D60-43F2-A7B8-22351596062A}" dt="2023-07-30T04:13:36.587" v="3241"/>
          <ac:spMkLst>
            <pc:docMk/>
            <pc:sldMk cId="2633694846" sldId="266"/>
            <ac:spMk id="25" creationId="{91C57F78-1B1E-BAD8-ACE1-754B18DBF9C3}"/>
          </ac:spMkLst>
        </pc:spChg>
        <pc:spChg chg="mod">
          <ac:chgData name="達成 山田" userId="80ebdceb109c3705" providerId="LiveId" clId="{D9031DB7-1D60-43F2-A7B8-22351596062A}" dt="2023-07-30T04:13:36.587" v="3241"/>
          <ac:spMkLst>
            <pc:docMk/>
            <pc:sldMk cId="2633694846" sldId="266"/>
            <ac:spMk id="26" creationId="{0C8901ED-6FAC-857A-480E-2C07783D1459}"/>
          </ac:spMkLst>
        </pc:spChg>
        <pc:spChg chg="mod">
          <ac:chgData name="達成 山田" userId="80ebdceb109c3705" providerId="LiveId" clId="{D9031DB7-1D60-43F2-A7B8-22351596062A}" dt="2023-07-30T04:13:36.587" v="3241"/>
          <ac:spMkLst>
            <pc:docMk/>
            <pc:sldMk cId="2633694846" sldId="266"/>
            <ac:spMk id="27" creationId="{74F3F63E-F807-81DC-F746-B2AD25F9C5BC}"/>
          </ac:spMkLst>
        </pc:spChg>
        <pc:spChg chg="mod">
          <ac:chgData name="達成 山田" userId="80ebdceb109c3705" providerId="LiveId" clId="{D9031DB7-1D60-43F2-A7B8-22351596062A}" dt="2023-07-30T04:13:56.772" v="3248" actId="207"/>
          <ac:spMkLst>
            <pc:docMk/>
            <pc:sldMk cId="2633694846" sldId="266"/>
            <ac:spMk id="28" creationId="{EAA7004F-6660-F1A3-1DFA-B28D56A2F691}"/>
          </ac:spMkLst>
        </pc:spChg>
        <pc:spChg chg="mod">
          <ac:chgData name="達成 山田" userId="80ebdceb109c3705" providerId="LiveId" clId="{D9031DB7-1D60-43F2-A7B8-22351596062A}" dt="2023-07-30T04:13:36.587" v="3241"/>
          <ac:spMkLst>
            <pc:docMk/>
            <pc:sldMk cId="2633694846" sldId="266"/>
            <ac:spMk id="29" creationId="{F3046C07-345A-0527-7E71-630379C943DF}"/>
          </ac:spMkLst>
        </pc:spChg>
        <pc:grpChg chg="add del mod">
          <ac:chgData name="達成 山田" userId="80ebdceb109c3705" providerId="LiveId" clId="{D9031DB7-1D60-43F2-A7B8-22351596062A}" dt="2023-07-30T03:28:15.095" v="1750"/>
          <ac:grpSpMkLst>
            <pc:docMk/>
            <pc:sldMk cId="2633694846" sldId="266"/>
            <ac:grpSpMk id="7" creationId="{7CEB7A32-629A-D1E0-706C-841B8D2A46CA}"/>
          </ac:grpSpMkLst>
        </pc:grpChg>
        <pc:grpChg chg="add del mod">
          <ac:chgData name="達成 山田" userId="80ebdceb109c3705" providerId="LiveId" clId="{D9031DB7-1D60-43F2-A7B8-22351596062A}" dt="2023-07-30T04:13:36.392" v="3240" actId="478"/>
          <ac:grpSpMkLst>
            <pc:docMk/>
            <pc:sldMk cId="2633694846" sldId="266"/>
            <ac:grpSpMk id="15" creationId="{FD4CA5F9-B000-59DD-BCB3-7878B93798D8}"/>
          </ac:grpSpMkLst>
        </pc:grpChg>
        <pc:grpChg chg="add mod">
          <ac:chgData name="達成 山田" userId="80ebdceb109c3705" providerId="LiveId" clId="{D9031DB7-1D60-43F2-A7B8-22351596062A}" dt="2023-07-30T04:13:36.587" v="3241"/>
          <ac:grpSpMkLst>
            <pc:docMk/>
            <pc:sldMk cId="2633694846" sldId="266"/>
            <ac:grpSpMk id="23" creationId="{DF21CEAD-2FC1-7344-CD45-61E6EC2E1305}"/>
          </ac:grpSpMkLst>
        </pc:grpChg>
        <pc:picChg chg="add mod ord">
          <ac:chgData name="達成 山田" userId="80ebdceb109c3705" providerId="LiveId" clId="{D9031DB7-1D60-43F2-A7B8-22351596062A}" dt="2023-07-30T04:03:55.772" v="2642" actId="1076"/>
          <ac:picMkLst>
            <pc:docMk/>
            <pc:sldMk cId="2633694846" sldId="266"/>
            <ac:picMk id="5" creationId="{9B4D83DE-4908-F767-1BF0-85B6A9D05DF7}"/>
          </ac:picMkLst>
        </pc:picChg>
      </pc:sldChg>
      <pc:sldChg chg="addSp delSp modSp add mod">
        <pc:chgData name="達成 山田" userId="80ebdceb109c3705" providerId="LiveId" clId="{D9031DB7-1D60-43F2-A7B8-22351596062A}" dt="2023-07-30T04:14:40.915" v="3254" actId="207"/>
        <pc:sldMkLst>
          <pc:docMk/>
          <pc:sldMk cId="1912056118" sldId="267"/>
        </pc:sldMkLst>
        <pc:spChg chg="mod">
          <ac:chgData name="達成 山田" userId="80ebdceb109c3705" providerId="LiveId" clId="{D9031DB7-1D60-43F2-A7B8-22351596062A}" dt="2023-07-30T02:36:16.678" v="959"/>
          <ac:spMkLst>
            <pc:docMk/>
            <pc:sldMk cId="1912056118" sldId="267"/>
            <ac:spMk id="2" creationId="{607CBA67-E605-DD67-075F-F45C951E639B}"/>
          </ac:spMkLst>
        </pc:spChg>
        <pc:spChg chg="del">
          <ac:chgData name="達成 山田" userId="80ebdceb109c3705" providerId="LiveId" clId="{D9031DB7-1D60-43F2-A7B8-22351596062A}" dt="2023-07-30T02:32:53.920" v="759" actId="22"/>
          <ac:spMkLst>
            <pc:docMk/>
            <pc:sldMk cId="1912056118" sldId="267"/>
            <ac:spMk id="7" creationId="{834711A2-5FFE-83ED-806A-BD3D47AAC8C3}"/>
          </ac:spMkLst>
        </pc:spChg>
        <pc:spChg chg="add mod">
          <ac:chgData name="達成 山田" userId="80ebdceb109c3705" providerId="LiveId" clId="{D9031DB7-1D60-43F2-A7B8-22351596062A}" dt="2023-07-30T02:38:43.168" v="988" actId="1076"/>
          <ac:spMkLst>
            <pc:docMk/>
            <pc:sldMk cId="1912056118" sldId="267"/>
            <ac:spMk id="8" creationId="{E2B26F10-1913-A69A-2571-428A2A329244}"/>
          </ac:spMkLst>
        </pc:spChg>
        <pc:spChg chg="add mod">
          <ac:chgData name="達成 山田" userId="80ebdceb109c3705" providerId="LiveId" clId="{D9031DB7-1D60-43F2-A7B8-22351596062A}" dt="2023-07-30T02:43:59.459" v="1133" actId="20577"/>
          <ac:spMkLst>
            <pc:docMk/>
            <pc:sldMk cId="1912056118" sldId="267"/>
            <ac:spMk id="9" creationId="{EE48C429-20E0-DD37-F331-669B01500094}"/>
          </ac:spMkLst>
        </pc:spChg>
        <pc:spChg chg="add mod">
          <ac:chgData name="達成 山田" userId="80ebdceb109c3705" providerId="LiveId" clId="{D9031DB7-1D60-43F2-A7B8-22351596062A}" dt="2023-07-30T03:47:45.058" v="2194" actId="1076"/>
          <ac:spMkLst>
            <pc:docMk/>
            <pc:sldMk cId="1912056118" sldId="267"/>
            <ac:spMk id="10" creationId="{E11224EB-B416-76EF-73F1-662995B2992C}"/>
          </ac:spMkLst>
        </pc:spChg>
        <pc:spChg chg="mod">
          <ac:chgData name="達成 山田" userId="80ebdceb109c3705" providerId="LiveId" clId="{D9031DB7-1D60-43F2-A7B8-22351596062A}" dt="2023-07-30T03:27:31.635" v="1728"/>
          <ac:spMkLst>
            <pc:docMk/>
            <pc:sldMk cId="1912056118" sldId="267"/>
            <ac:spMk id="13" creationId="{96445D5C-2A0E-D774-1066-A67A19D2F673}"/>
          </ac:spMkLst>
        </pc:spChg>
        <pc:spChg chg="mod">
          <ac:chgData name="達成 山田" userId="80ebdceb109c3705" providerId="LiveId" clId="{D9031DB7-1D60-43F2-A7B8-22351596062A}" dt="2023-07-30T03:27:31.635" v="1728"/>
          <ac:spMkLst>
            <pc:docMk/>
            <pc:sldMk cId="1912056118" sldId="267"/>
            <ac:spMk id="14" creationId="{1603A7FB-DE48-B917-3D0E-D5615B714661}"/>
          </ac:spMkLst>
        </pc:spChg>
        <pc:spChg chg="mod">
          <ac:chgData name="達成 山田" userId="80ebdceb109c3705" providerId="LiveId" clId="{D9031DB7-1D60-43F2-A7B8-22351596062A}" dt="2023-07-30T03:27:31.635" v="1728"/>
          <ac:spMkLst>
            <pc:docMk/>
            <pc:sldMk cId="1912056118" sldId="267"/>
            <ac:spMk id="15" creationId="{30729231-98DF-1302-7D9B-2D8F4989A267}"/>
          </ac:spMkLst>
        </pc:spChg>
        <pc:spChg chg="mod">
          <ac:chgData name="達成 山田" userId="80ebdceb109c3705" providerId="LiveId" clId="{D9031DB7-1D60-43F2-A7B8-22351596062A}" dt="2023-07-30T03:27:31.635" v="1728"/>
          <ac:spMkLst>
            <pc:docMk/>
            <pc:sldMk cId="1912056118" sldId="267"/>
            <ac:spMk id="16" creationId="{0035A146-3353-74D9-C85E-0C4D0A0AB9BE}"/>
          </ac:spMkLst>
        </pc:spChg>
        <pc:spChg chg="mod">
          <ac:chgData name="達成 山田" userId="80ebdceb109c3705" providerId="LiveId" clId="{D9031DB7-1D60-43F2-A7B8-22351596062A}" dt="2023-07-30T03:27:31.635" v="1728"/>
          <ac:spMkLst>
            <pc:docMk/>
            <pc:sldMk cId="1912056118" sldId="267"/>
            <ac:spMk id="17" creationId="{EA7D2DE7-D0C6-B3F9-F162-60F670C9E3FF}"/>
          </ac:spMkLst>
        </pc:spChg>
        <pc:spChg chg="mod">
          <ac:chgData name="達成 山田" userId="80ebdceb109c3705" providerId="LiveId" clId="{D9031DB7-1D60-43F2-A7B8-22351596062A}" dt="2023-07-30T03:27:31.635" v="1728"/>
          <ac:spMkLst>
            <pc:docMk/>
            <pc:sldMk cId="1912056118" sldId="267"/>
            <ac:spMk id="18" creationId="{344381F4-128F-8ECD-5B89-99511056D373}"/>
          </ac:spMkLst>
        </pc:spChg>
        <pc:spChg chg="mod">
          <ac:chgData name="達成 山田" userId="80ebdceb109c3705" providerId="LiveId" clId="{D9031DB7-1D60-43F2-A7B8-22351596062A}" dt="2023-07-30T03:27:31.635" v="1728"/>
          <ac:spMkLst>
            <pc:docMk/>
            <pc:sldMk cId="1912056118" sldId="267"/>
            <ac:spMk id="19" creationId="{4F781F65-FBFF-2922-BE43-6410D73D3B31}"/>
          </ac:spMkLst>
        </pc:spChg>
        <pc:spChg chg="mod">
          <ac:chgData name="達成 山田" userId="80ebdceb109c3705" providerId="LiveId" clId="{D9031DB7-1D60-43F2-A7B8-22351596062A}" dt="2023-07-30T03:27:52.976" v="1737"/>
          <ac:spMkLst>
            <pc:docMk/>
            <pc:sldMk cId="1912056118" sldId="267"/>
            <ac:spMk id="21" creationId="{DB260077-C271-0113-DFF9-B89DCB4E8EA5}"/>
          </ac:spMkLst>
        </pc:spChg>
        <pc:spChg chg="mod">
          <ac:chgData name="達成 山田" userId="80ebdceb109c3705" providerId="LiveId" clId="{D9031DB7-1D60-43F2-A7B8-22351596062A}" dt="2023-07-30T03:27:52.976" v="1737"/>
          <ac:spMkLst>
            <pc:docMk/>
            <pc:sldMk cId="1912056118" sldId="267"/>
            <ac:spMk id="22" creationId="{EABB3035-98E0-5900-BA05-9420ED8F4D7F}"/>
          </ac:spMkLst>
        </pc:spChg>
        <pc:spChg chg="mod">
          <ac:chgData name="達成 山田" userId="80ebdceb109c3705" providerId="LiveId" clId="{D9031DB7-1D60-43F2-A7B8-22351596062A}" dt="2023-07-30T03:27:52.976" v="1737"/>
          <ac:spMkLst>
            <pc:docMk/>
            <pc:sldMk cId="1912056118" sldId="267"/>
            <ac:spMk id="23" creationId="{E1CBC867-2819-6DF3-99F3-56161C8D771A}"/>
          </ac:spMkLst>
        </pc:spChg>
        <pc:spChg chg="mod">
          <ac:chgData name="達成 山田" userId="80ebdceb109c3705" providerId="LiveId" clId="{D9031DB7-1D60-43F2-A7B8-22351596062A}" dt="2023-07-30T03:27:52.976" v="1737"/>
          <ac:spMkLst>
            <pc:docMk/>
            <pc:sldMk cId="1912056118" sldId="267"/>
            <ac:spMk id="24" creationId="{AD50E2EF-AA87-8CE8-3B8E-A60E7167803E}"/>
          </ac:spMkLst>
        </pc:spChg>
        <pc:spChg chg="mod">
          <ac:chgData name="達成 山田" userId="80ebdceb109c3705" providerId="LiveId" clId="{D9031DB7-1D60-43F2-A7B8-22351596062A}" dt="2023-07-30T03:27:52.976" v="1737"/>
          <ac:spMkLst>
            <pc:docMk/>
            <pc:sldMk cId="1912056118" sldId="267"/>
            <ac:spMk id="25" creationId="{3FF686A4-896A-D618-B994-194F5A4F73CE}"/>
          </ac:spMkLst>
        </pc:spChg>
        <pc:spChg chg="mod">
          <ac:chgData name="達成 山田" userId="80ebdceb109c3705" providerId="LiveId" clId="{D9031DB7-1D60-43F2-A7B8-22351596062A}" dt="2023-07-30T03:27:52.976" v="1737"/>
          <ac:spMkLst>
            <pc:docMk/>
            <pc:sldMk cId="1912056118" sldId="267"/>
            <ac:spMk id="26" creationId="{6A00179D-C97A-9DF4-D7B9-245516FE4268}"/>
          </ac:spMkLst>
        </pc:spChg>
        <pc:spChg chg="mod">
          <ac:chgData name="達成 山田" userId="80ebdceb109c3705" providerId="LiveId" clId="{D9031DB7-1D60-43F2-A7B8-22351596062A}" dt="2023-07-30T03:27:52.976" v="1737"/>
          <ac:spMkLst>
            <pc:docMk/>
            <pc:sldMk cId="1912056118" sldId="267"/>
            <ac:spMk id="27" creationId="{A3F73284-9B3F-A5E9-D545-822F114C4CF2}"/>
          </ac:spMkLst>
        </pc:spChg>
        <pc:spChg chg="mod">
          <ac:chgData name="達成 山田" userId="80ebdceb109c3705" providerId="LiveId" clId="{D9031DB7-1D60-43F2-A7B8-22351596062A}" dt="2023-07-30T03:52:06.839" v="2220"/>
          <ac:spMkLst>
            <pc:docMk/>
            <pc:sldMk cId="1912056118" sldId="267"/>
            <ac:spMk id="29" creationId="{0183C9CB-A9F5-F4E5-A42C-F241227B567A}"/>
          </ac:spMkLst>
        </pc:spChg>
        <pc:spChg chg="mod">
          <ac:chgData name="達成 山田" userId="80ebdceb109c3705" providerId="LiveId" clId="{D9031DB7-1D60-43F2-A7B8-22351596062A}" dt="2023-07-30T03:28:30.338" v="1773"/>
          <ac:spMkLst>
            <pc:docMk/>
            <pc:sldMk cId="1912056118" sldId="267"/>
            <ac:spMk id="30" creationId="{223F459B-4D9E-6597-5DC8-85FD239F5348}"/>
          </ac:spMkLst>
        </pc:spChg>
        <pc:spChg chg="mod">
          <ac:chgData name="達成 山田" userId="80ebdceb109c3705" providerId="LiveId" clId="{D9031DB7-1D60-43F2-A7B8-22351596062A}" dt="2023-07-30T03:37:34.963" v="1975" actId="207"/>
          <ac:spMkLst>
            <pc:docMk/>
            <pc:sldMk cId="1912056118" sldId="267"/>
            <ac:spMk id="31" creationId="{17429300-946E-2544-9E1C-9FBEC90B3104}"/>
          </ac:spMkLst>
        </pc:spChg>
        <pc:spChg chg="mod">
          <ac:chgData name="達成 山田" userId="80ebdceb109c3705" providerId="LiveId" clId="{D9031DB7-1D60-43F2-A7B8-22351596062A}" dt="2023-07-30T03:28:30.338" v="1773"/>
          <ac:spMkLst>
            <pc:docMk/>
            <pc:sldMk cId="1912056118" sldId="267"/>
            <ac:spMk id="32" creationId="{7AE99980-6067-BCC2-BBF6-46879775EC38}"/>
          </ac:spMkLst>
        </pc:spChg>
        <pc:spChg chg="mod">
          <ac:chgData name="達成 山田" userId="80ebdceb109c3705" providerId="LiveId" clId="{D9031DB7-1D60-43F2-A7B8-22351596062A}" dt="2023-07-30T03:28:30.338" v="1773"/>
          <ac:spMkLst>
            <pc:docMk/>
            <pc:sldMk cId="1912056118" sldId="267"/>
            <ac:spMk id="33" creationId="{F3000EC4-F131-7D36-CFD4-8F7BF42A25CE}"/>
          </ac:spMkLst>
        </pc:spChg>
        <pc:spChg chg="mod">
          <ac:chgData name="達成 山田" userId="80ebdceb109c3705" providerId="LiveId" clId="{D9031DB7-1D60-43F2-A7B8-22351596062A}" dt="2023-07-30T03:28:30.338" v="1773"/>
          <ac:spMkLst>
            <pc:docMk/>
            <pc:sldMk cId="1912056118" sldId="267"/>
            <ac:spMk id="34" creationId="{1E2C62B4-2614-F001-9E1D-14E7964F005C}"/>
          </ac:spMkLst>
        </pc:spChg>
        <pc:spChg chg="mod">
          <ac:chgData name="達成 山田" userId="80ebdceb109c3705" providerId="LiveId" clId="{D9031DB7-1D60-43F2-A7B8-22351596062A}" dt="2023-07-30T03:28:30.338" v="1773"/>
          <ac:spMkLst>
            <pc:docMk/>
            <pc:sldMk cId="1912056118" sldId="267"/>
            <ac:spMk id="35" creationId="{0F7A45C4-73DC-74E0-9E04-84F4816D2A0F}"/>
          </ac:spMkLst>
        </pc:spChg>
        <pc:spChg chg="add mod">
          <ac:chgData name="達成 山田" userId="80ebdceb109c3705" providerId="LiveId" clId="{D9031DB7-1D60-43F2-A7B8-22351596062A}" dt="2023-07-30T03:46:45.940" v="2187" actId="14100"/>
          <ac:spMkLst>
            <pc:docMk/>
            <pc:sldMk cId="1912056118" sldId="267"/>
            <ac:spMk id="36" creationId="{928EBA28-7345-CD70-352F-8EF2E4A5644C}"/>
          </ac:spMkLst>
        </pc:spChg>
        <pc:spChg chg="add mod">
          <ac:chgData name="達成 山田" userId="80ebdceb109c3705" providerId="LiveId" clId="{D9031DB7-1D60-43F2-A7B8-22351596062A}" dt="2023-07-30T03:46:53.927" v="2189" actId="1076"/>
          <ac:spMkLst>
            <pc:docMk/>
            <pc:sldMk cId="1912056118" sldId="267"/>
            <ac:spMk id="37" creationId="{8DAA1C5F-7AE0-2167-AC0B-735E672CEF73}"/>
          </ac:spMkLst>
        </pc:spChg>
        <pc:spChg chg="add mod">
          <ac:chgData name="達成 山田" userId="80ebdceb109c3705" providerId="LiveId" clId="{D9031DB7-1D60-43F2-A7B8-22351596062A}" dt="2023-07-30T03:50:07.987" v="2203" actId="164"/>
          <ac:spMkLst>
            <pc:docMk/>
            <pc:sldMk cId="1912056118" sldId="267"/>
            <ac:spMk id="38" creationId="{CF939FBC-6C7B-4AA1-5C24-39F4F2869DA5}"/>
          </ac:spMkLst>
        </pc:spChg>
        <pc:spChg chg="mod">
          <ac:chgData name="達成 山田" userId="80ebdceb109c3705" providerId="LiveId" clId="{D9031DB7-1D60-43F2-A7B8-22351596062A}" dt="2023-07-30T04:13:20.162" v="3229"/>
          <ac:spMkLst>
            <pc:docMk/>
            <pc:sldMk cId="1912056118" sldId="267"/>
            <ac:spMk id="41" creationId="{C9C3B1B9-4C04-0939-10AC-52846443EBEE}"/>
          </ac:spMkLst>
        </pc:spChg>
        <pc:spChg chg="mod">
          <ac:chgData name="達成 山田" userId="80ebdceb109c3705" providerId="LiveId" clId="{D9031DB7-1D60-43F2-A7B8-22351596062A}" dt="2023-07-30T04:14:40.915" v="3254" actId="207"/>
          <ac:spMkLst>
            <pc:docMk/>
            <pc:sldMk cId="1912056118" sldId="267"/>
            <ac:spMk id="42" creationId="{54ECE52A-4A11-A6CC-6CA2-60B448C616F0}"/>
          </ac:spMkLst>
        </pc:spChg>
        <pc:spChg chg="mod">
          <ac:chgData name="達成 山田" userId="80ebdceb109c3705" providerId="LiveId" clId="{D9031DB7-1D60-43F2-A7B8-22351596062A}" dt="2023-07-30T04:13:20.162" v="3229"/>
          <ac:spMkLst>
            <pc:docMk/>
            <pc:sldMk cId="1912056118" sldId="267"/>
            <ac:spMk id="43" creationId="{DB89D15D-0673-66D4-5F37-E6E6332D8193}"/>
          </ac:spMkLst>
        </pc:spChg>
        <pc:spChg chg="mod">
          <ac:chgData name="達成 山田" userId="80ebdceb109c3705" providerId="LiveId" clId="{D9031DB7-1D60-43F2-A7B8-22351596062A}" dt="2023-07-30T04:13:20.162" v="3229"/>
          <ac:spMkLst>
            <pc:docMk/>
            <pc:sldMk cId="1912056118" sldId="267"/>
            <ac:spMk id="44" creationId="{50D87D19-305B-C77C-C60D-99C28FF93BB5}"/>
          </ac:spMkLst>
        </pc:spChg>
        <pc:spChg chg="mod">
          <ac:chgData name="達成 山田" userId="80ebdceb109c3705" providerId="LiveId" clId="{D9031DB7-1D60-43F2-A7B8-22351596062A}" dt="2023-07-30T04:13:20.162" v="3229"/>
          <ac:spMkLst>
            <pc:docMk/>
            <pc:sldMk cId="1912056118" sldId="267"/>
            <ac:spMk id="45" creationId="{915A4960-29A5-04B3-1825-A0C70E54C8FC}"/>
          </ac:spMkLst>
        </pc:spChg>
        <pc:spChg chg="mod">
          <ac:chgData name="達成 山田" userId="80ebdceb109c3705" providerId="LiveId" clId="{D9031DB7-1D60-43F2-A7B8-22351596062A}" dt="2023-07-30T04:13:20.162" v="3229"/>
          <ac:spMkLst>
            <pc:docMk/>
            <pc:sldMk cId="1912056118" sldId="267"/>
            <ac:spMk id="46" creationId="{7F418E23-A3B0-1179-3F20-25DCD8E33626}"/>
          </ac:spMkLst>
        </pc:spChg>
        <pc:grpChg chg="add del mod">
          <ac:chgData name="達成 山田" userId="80ebdceb109c3705" providerId="LiveId" clId="{D9031DB7-1D60-43F2-A7B8-22351596062A}" dt="2023-07-30T03:27:37.706" v="1733"/>
          <ac:grpSpMkLst>
            <pc:docMk/>
            <pc:sldMk cId="1912056118" sldId="267"/>
            <ac:grpSpMk id="12" creationId="{9DBA24EB-0778-F584-D298-7B9C15BA6798}"/>
          </ac:grpSpMkLst>
        </pc:grpChg>
        <pc:grpChg chg="add del mod">
          <ac:chgData name="達成 山田" userId="80ebdceb109c3705" providerId="LiveId" clId="{D9031DB7-1D60-43F2-A7B8-22351596062A}" dt="2023-07-30T03:28:15.935" v="1754"/>
          <ac:grpSpMkLst>
            <pc:docMk/>
            <pc:sldMk cId="1912056118" sldId="267"/>
            <ac:grpSpMk id="20" creationId="{F4BEACD0-A1A9-A78B-9252-F824D5F10CEC}"/>
          </ac:grpSpMkLst>
        </pc:grpChg>
        <pc:grpChg chg="add del mod">
          <ac:chgData name="達成 山田" userId="80ebdceb109c3705" providerId="LiveId" clId="{D9031DB7-1D60-43F2-A7B8-22351596062A}" dt="2023-07-30T04:13:19.959" v="3228" actId="478"/>
          <ac:grpSpMkLst>
            <pc:docMk/>
            <pc:sldMk cId="1912056118" sldId="267"/>
            <ac:grpSpMk id="28" creationId="{1881567C-C1F6-BE65-0EC5-1E3F542CD5F1}"/>
          </ac:grpSpMkLst>
        </pc:grpChg>
        <pc:grpChg chg="add mod">
          <ac:chgData name="達成 山田" userId="80ebdceb109c3705" providerId="LiveId" clId="{D9031DB7-1D60-43F2-A7B8-22351596062A}" dt="2023-07-30T03:50:07.987" v="2203" actId="164"/>
          <ac:grpSpMkLst>
            <pc:docMk/>
            <pc:sldMk cId="1912056118" sldId="267"/>
            <ac:grpSpMk id="39" creationId="{132315F5-15AE-948C-10F7-DA707BF8EC08}"/>
          </ac:grpSpMkLst>
        </pc:grpChg>
        <pc:grpChg chg="add mod">
          <ac:chgData name="達成 山田" userId="80ebdceb109c3705" providerId="LiveId" clId="{D9031DB7-1D60-43F2-A7B8-22351596062A}" dt="2023-07-30T04:13:20.162" v="3229"/>
          <ac:grpSpMkLst>
            <pc:docMk/>
            <pc:sldMk cId="1912056118" sldId="267"/>
            <ac:grpSpMk id="40" creationId="{575C1126-C116-5602-F1F0-539A0BACB495}"/>
          </ac:grpSpMkLst>
        </pc:grpChg>
        <pc:picChg chg="add mod ord">
          <ac:chgData name="達成 山田" userId="80ebdceb109c3705" providerId="LiveId" clId="{D9031DB7-1D60-43F2-A7B8-22351596062A}" dt="2023-07-30T03:49:45.961" v="2197" actId="1076"/>
          <ac:picMkLst>
            <pc:docMk/>
            <pc:sldMk cId="1912056118" sldId="267"/>
            <ac:picMk id="4" creationId="{1BDCC9B2-5E72-25EC-B3F2-AA58674748DF}"/>
          </ac:picMkLst>
        </pc:picChg>
        <pc:picChg chg="add mod">
          <ac:chgData name="達成 山田" userId="80ebdceb109c3705" providerId="LiveId" clId="{D9031DB7-1D60-43F2-A7B8-22351596062A}" dt="2023-07-30T03:50:07.987" v="2203" actId="164"/>
          <ac:picMkLst>
            <pc:docMk/>
            <pc:sldMk cId="1912056118" sldId="267"/>
            <ac:picMk id="6" creationId="{C583C0B6-B047-2F00-F7F9-26AE091B3C91}"/>
          </ac:picMkLst>
        </pc:picChg>
      </pc:sldChg>
      <pc:sldChg chg="addSp delSp modSp new mod">
        <pc:chgData name="達成 山田" userId="80ebdceb109c3705" providerId="LiveId" clId="{D9031DB7-1D60-43F2-A7B8-22351596062A}" dt="2023-07-30T04:14:45.694" v="3255" actId="207"/>
        <pc:sldMkLst>
          <pc:docMk/>
          <pc:sldMk cId="898357096" sldId="268"/>
        </pc:sldMkLst>
        <pc:spChg chg="mod">
          <ac:chgData name="達成 山田" userId="80ebdceb109c3705" providerId="LiveId" clId="{D9031DB7-1D60-43F2-A7B8-22351596062A}" dt="2023-07-30T02:46:55.742" v="1139" actId="20577"/>
          <ac:spMkLst>
            <pc:docMk/>
            <pc:sldMk cId="898357096" sldId="268"/>
            <ac:spMk id="2" creationId="{D7685DD9-D041-0571-82B4-D9B693623DDD}"/>
          </ac:spMkLst>
        </pc:spChg>
        <pc:spChg chg="del">
          <ac:chgData name="達成 山田" userId="80ebdceb109c3705" providerId="LiveId" clId="{D9031DB7-1D60-43F2-A7B8-22351596062A}" dt="2023-07-30T02:49:59.003" v="1150" actId="22"/>
          <ac:spMkLst>
            <pc:docMk/>
            <pc:sldMk cId="898357096" sldId="268"/>
            <ac:spMk id="3" creationId="{965483B5-C745-B56D-32C4-80C130857EE3}"/>
          </ac:spMkLst>
        </pc:spChg>
        <pc:spChg chg="add mod">
          <ac:chgData name="達成 山田" userId="80ebdceb109c3705" providerId="LiveId" clId="{D9031DB7-1D60-43F2-A7B8-22351596062A}" dt="2023-07-30T03:01:53.891" v="1238" actId="1076"/>
          <ac:spMkLst>
            <pc:docMk/>
            <pc:sldMk cId="898357096" sldId="268"/>
            <ac:spMk id="12" creationId="{A2221A1F-D29D-C620-E337-D826A391CB1A}"/>
          </ac:spMkLst>
        </pc:spChg>
        <pc:spChg chg="add mod">
          <ac:chgData name="達成 山田" userId="80ebdceb109c3705" providerId="LiveId" clId="{D9031DB7-1D60-43F2-A7B8-22351596062A}" dt="2023-07-30T03:04:55.492" v="1380" actId="14100"/>
          <ac:spMkLst>
            <pc:docMk/>
            <pc:sldMk cId="898357096" sldId="268"/>
            <ac:spMk id="13" creationId="{4A0EF1FD-1108-242E-A14F-A701FD3AE6CB}"/>
          </ac:spMkLst>
        </pc:spChg>
        <pc:spChg chg="add del mod">
          <ac:chgData name="達成 山田" userId="80ebdceb109c3705" providerId="LiveId" clId="{D9031DB7-1D60-43F2-A7B8-22351596062A}" dt="2023-07-30T03:01:27.331" v="1233" actId="478"/>
          <ac:spMkLst>
            <pc:docMk/>
            <pc:sldMk cId="898357096" sldId="268"/>
            <ac:spMk id="15" creationId="{6483B979-82EF-0AA7-9E96-FE8752041DD3}"/>
          </ac:spMkLst>
        </pc:spChg>
        <pc:spChg chg="mod">
          <ac:chgData name="達成 山田" userId="80ebdceb109c3705" providerId="LiveId" clId="{D9031DB7-1D60-43F2-A7B8-22351596062A}" dt="2023-07-30T03:27:30.491" v="1727"/>
          <ac:spMkLst>
            <pc:docMk/>
            <pc:sldMk cId="898357096" sldId="268"/>
            <ac:spMk id="20" creationId="{AA329BE7-148F-4B7A-CD6A-EA5026860CF3}"/>
          </ac:spMkLst>
        </pc:spChg>
        <pc:spChg chg="mod">
          <ac:chgData name="達成 山田" userId="80ebdceb109c3705" providerId="LiveId" clId="{D9031DB7-1D60-43F2-A7B8-22351596062A}" dt="2023-07-30T03:27:30.491" v="1727"/>
          <ac:spMkLst>
            <pc:docMk/>
            <pc:sldMk cId="898357096" sldId="268"/>
            <ac:spMk id="21" creationId="{EEA69AAA-583C-8A0B-37C5-E803C5F87197}"/>
          </ac:spMkLst>
        </pc:spChg>
        <pc:spChg chg="mod">
          <ac:chgData name="達成 山田" userId="80ebdceb109c3705" providerId="LiveId" clId="{D9031DB7-1D60-43F2-A7B8-22351596062A}" dt="2023-07-30T03:27:30.491" v="1727"/>
          <ac:spMkLst>
            <pc:docMk/>
            <pc:sldMk cId="898357096" sldId="268"/>
            <ac:spMk id="22" creationId="{AE38B0A7-B9A1-44F6-45A9-DBCA7D8DE972}"/>
          </ac:spMkLst>
        </pc:spChg>
        <pc:spChg chg="mod">
          <ac:chgData name="達成 山田" userId="80ebdceb109c3705" providerId="LiveId" clId="{D9031DB7-1D60-43F2-A7B8-22351596062A}" dt="2023-07-30T03:27:30.491" v="1727"/>
          <ac:spMkLst>
            <pc:docMk/>
            <pc:sldMk cId="898357096" sldId="268"/>
            <ac:spMk id="23" creationId="{2255BBA3-BEF1-FB69-279B-E15550A0FBD2}"/>
          </ac:spMkLst>
        </pc:spChg>
        <pc:spChg chg="mod">
          <ac:chgData name="達成 山田" userId="80ebdceb109c3705" providerId="LiveId" clId="{D9031DB7-1D60-43F2-A7B8-22351596062A}" dt="2023-07-30T03:27:30.491" v="1727"/>
          <ac:spMkLst>
            <pc:docMk/>
            <pc:sldMk cId="898357096" sldId="268"/>
            <ac:spMk id="24" creationId="{2E193513-7BE1-DF88-E0F0-74B793B56A02}"/>
          </ac:spMkLst>
        </pc:spChg>
        <pc:spChg chg="mod">
          <ac:chgData name="達成 山田" userId="80ebdceb109c3705" providerId="LiveId" clId="{D9031DB7-1D60-43F2-A7B8-22351596062A}" dt="2023-07-30T03:27:30.491" v="1727"/>
          <ac:spMkLst>
            <pc:docMk/>
            <pc:sldMk cId="898357096" sldId="268"/>
            <ac:spMk id="25" creationId="{249AF90F-B9D0-758B-DC85-DE055DA29D0E}"/>
          </ac:spMkLst>
        </pc:spChg>
        <pc:spChg chg="mod">
          <ac:chgData name="達成 山田" userId="80ebdceb109c3705" providerId="LiveId" clId="{D9031DB7-1D60-43F2-A7B8-22351596062A}" dt="2023-07-30T03:27:30.491" v="1727"/>
          <ac:spMkLst>
            <pc:docMk/>
            <pc:sldMk cId="898357096" sldId="268"/>
            <ac:spMk id="26" creationId="{AAE51E36-B8C8-300A-19AB-B948329CEDAB}"/>
          </ac:spMkLst>
        </pc:spChg>
        <pc:spChg chg="mod">
          <ac:chgData name="達成 山田" userId="80ebdceb109c3705" providerId="LiveId" clId="{D9031DB7-1D60-43F2-A7B8-22351596062A}" dt="2023-07-30T03:27:51.261" v="1736"/>
          <ac:spMkLst>
            <pc:docMk/>
            <pc:sldMk cId="898357096" sldId="268"/>
            <ac:spMk id="28" creationId="{21579C50-BF38-D0AD-49CC-9949EF90C82D}"/>
          </ac:spMkLst>
        </pc:spChg>
        <pc:spChg chg="mod">
          <ac:chgData name="達成 山田" userId="80ebdceb109c3705" providerId="LiveId" clId="{D9031DB7-1D60-43F2-A7B8-22351596062A}" dt="2023-07-30T03:27:51.261" v="1736"/>
          <ac:spMkLst>
            <pc:docMk/>
            <pc:sldMk cId="898357096" sldId="268"/>
            <ac:spMk id="29" creationId="{EC951088-08B7-E769-4EDF-DD3C19441DFF}"/>
          </ac:spMkLst>
        </pc:spChg>
        <pc:spChg chg="mod">
          <ac:chgData name="達成 山田" userId="80ebdceb109c3705" providerId="LiveId" clId="{D9031DB7-1D60-43F2-A7B8-22351596062A}" dt="2023-07-30T03:27:51.261" v="1736"/>
          <ac:spMkLst>
            <pc:docMk/>
            <pc:sldMk cId="898357096" sldId="268"/>
            <ac:spMk id="30" creationId="{E3BB40B7-F06D-3CC7-2965-E74DD94DBBCC}"/>
          </ac:spMkLst>
        </pc:spChg>
        <pc:spChg chg="mod">
          <ac:chgData name="達成 山田" userId="80ebdceb109c3705" providerId="LiveId" clId="{D9031DB7-1D60-43F2-A7B8-22351596062A}" dt="2023-07-30T03:27:51.261" v="1736"/>
          <ac:spMkLst>
            <pc:docMk/>
            <pc:sldMk cId="898357096" sldId="268"/>
            <ac:spMk id="31" creationId="{71EBFE59-1C23-12BA-03C0-781694BEF0C0}"/>
          </ac:spMkLst>
        </pc:spChg>
        <pc:spChg chg="mod">
          <ac:chgData name="達成 山田" userId="80ebdceb109c3705" providerId="LiveId" clId="{D9031DB7-1D60-43F2-A7B8-22351596062A}" dt="2023-07-30T03:27:51.261" v="1736"/>
          <ac:spMkLst>
            <pc:docMk/>
            <pc:sldMk cId="898357096" sldId="268"/>
            <ac:spMk id="32" creationId="{CC32A3E0-4EAC-A6B4-6AC7-0B93ACADE6B0}"/>
          </ac:spMkLst>
        </pc:spChg>
        <pc:spChg chg="mod">
          <ac:chgData name="達成 山田" userId="80ebdceb109c3705" providerId="LiveId" clId="{D9031DB7-1D60-43F2-A7B8-22351596062A}" dt="2023-07-30T03:27:51.261" v="1736"/>
          <ac:spMkLst>
            <pc:docMk/>
            <pc:sldMk cId="898357096" sldId="268"/>
            <ac:spMk id="33" creationId="{C63895D1-16B3-FA45-43FB-188B46CC5188}"/>
          </ac:spMkLst>
        </pc:spChg>
        <pc:spChg chg="mod">
          <ac:chgData name="達成 山田" userId="80ebdceb109c3705" providerId="LiveId" clId="{D9031DB7-1D60-43F2-A7B8-22351596062A}" dt="2023-07-30T03:27:51.261" v="1736"/>
          <ac:spMkLst>
            <pc:docMk/>
            <pc:sldMk cId="898357096" sldId="268"/>
            <ac:spMk id="34" creationId="{B869CC51-3883-3FF1-93F2-245221B9F377}"/>
          </ac:spMkLst>
        </pc:spChg>
        <pc:spChg chg="mod">
          <ac:chgData name="達成 山田" userId="80ebdceb109c3705" providerId="LiveId" clId="{D9031DB7-1D60-43F2-A7B8-22351596062A}" dt="2023-07-30T03:52:03.832" v="2219"/>
          <ac:spMkLst>
            <pc:docMk/>
            <pc:sldMk cId="898357096" sldId="268"/>
            <ac:spMk id="36" creationId="{5554BC01-C6CC-EBCE-38C0-2BF79FF08A33}"/>
          </ac:spMkLst>
        </pc:spChg>
        <pc:spChg chg="mod">
          <ac:chgData name="達成 山田" userId="80ebdceb109c3705" providerId="LiveId" clId="{D9031DB7-1D60-43F2-A7B8-22351596062A}" dt="2023-07-30T03:28:29.691" v="1772"/>
          <ac:spMkLst>
            <pc:docMk/>
            <pc:sldMk cId="898357096" sldId="268"/>
            <ac:spMk id="37" creationId="{7811FB45-4277-BF4C-B359-A59D419C8B14}"/>
          </ac:spMkLst>
        </pc:spChg>
        <pc:spChg chg="mod">
          <ac:chgData name="達成 山田" userId="80ebdceb109c3705" providerId="LiveId" clId="{D9031DB7-1D60-43F2-A7B8-22351596062A}" dt="2023-07-30T03:37:43.645" v="1976" actId="207"/>
          <ac:spMkLst>
            <pc:docMk/>
            <pc:sldMk cId="898357096" sldId="268"/>
            <ac:spMk id="38" creationId="{B1F027BC-EDB2-1363-5C71-EB3FF6EC6EDF}"/>
          </ac:spMkLst>
        </pc:spChg>
        <pc:spChg chg="mod">
          <ac:chgData name="達成 山田" userId="80ebdceb109c3705" providerId="LiveId" clId="{D9031DB7-1D60-43F2-A7B8-22351596062A}" dt="2023-07-30T03:28:29.691" v="1772"/>
          <ac:spMkLst>
            <pc:docMk/>
            <pc:sldMk cId="898357096" sldId="268"/>
            <ac:spMk id="39" creationId="{9C1B6C5C-5144-178B-7A61-0BEF3669D2C3}"/>
          </ac:spMkLst>
        </pc:spChg>
        <pc:spChg chg="mod">
          <ac:chgData name="達成 山田" userId="80ebdceb109c3705" providerId="LiveId" clId="{D9031DB7-1D60-43F2-A7B8-22351596062A}" dt="2023-07-30T03:28:29.691" v="1772"/>
          <ac:spMkLst>
            <pc:docMk/>
            <pc:sldMk cId="898357096" sldId="268"/>
            <ac:spMk id="40" creationId="{AFBA8E4B-93FA-50FA-23EB-095E0A7D9A2A}"/>
          </ac:spMkLst>
        </pc:spChg>
        <pc:spChg chg="mod">
          <ac:chgData name="達成 山田" userId="80ebdceb109c3705" providerId="LiveId" clId="{D9031DB7-1D60-43F2-A7B8-22351596062A}" dt="2023-07-30T03:28:29.691" v="1772"/>
          <ac:spMkLst>
            <pc:docMk/>
            <pc:sldMk cId="898357096" sldId="268"/>
            <ac:spMk id="41" creationId="{48DF0544-121B-9CD4-0B0D-E4636649E7DC}"/>
          </ac:spMkLst>
        </pc:spChg>
        <pc:spChg chg="mod">
          <ac:chgData name="達成 山田" userId="80ebdceb109c3705" providerId="LiveId" clId="{D9031DB7-1D60-43F2-A7B8-22351596062A}" dt="2023-07-30T03:28:29.691" v="1772"/>
          <ac:spMkLst>
            <pc:docMk/>
            <pc:sldMk cId="898357096" sldId="268"/>
            <ac:spMk id="42" creationId="{210DB49B-460B-1B75-3A07-9F9BA7AE2465}"/>
          </ac:spMkLst>
        </pc:spChg>
        <pc:spChg chg="add del mod">
          <ac:chgData name="達成 山田" userId="80ebdceb109c3705" providerId="LiveId" clId="{D9031DB7-1D60-43F2-A7B8-22351596062A}" dt="2023-07-30T03:32:53.759" v="1883"/>
          <ac:spMkLst>
            <pc:docMk/>
            <pc:sldMk cId="898357096" sldId="268"/>
            <ac:spMk id="43" creationId="{37815E9D-63A2-941A-1F70-A5521C0A6948}"/>
          </ac:spMkLst>
        </pc:spChg>
        <pc:spChg chg="mod">
          <ac:chgData name="達成 山田" userId="80ebdceb109c3705" providerId="LiveId" clId="{D9031DB7-1D60-43F2-A7B8-22351596062A}" dt="2023-07-30T04:13:17.279" v="3227"/>
          <ac:spMkLst>
            <pc:docMk/>
            <pc:sldMk cId="898357096" sldId="268"/>
            <ac:spMk id="45" creationId="{F916B79F-8348-D988-F3A3-1BA7566CA361}"/>
          </ac:spMkLst>
        </pc:spChg>
        <pc:spChg chg="mod">
          <ac:chgData name="達成 山田" userId="80ebdceb109c3705" providerId="LiveId" clId="{D9031DB7-1D60-43F2-A7B8-22351596062A}" dt="2023-07-30T04:14:45.694" v="3255" actId="207"/>
          <ac:spMkLst>
            <pc:docMk/>
            <pc:sldMk cId="898357096" sldId="268"/>
            <ac:spMk id="46" creationId="{BED07CD6-26CF-4313-C89F-BA19A95C32CA}"/>
          </ac:spMkLst>
        </pc:spChg>
        <pc:spChg chg="mod">
          <ac:chgData name="達成 山田" userId="80ebdceb109c3705" providerId="LiveId" clId="{D9031DB7-1D60-43F2-A7B8-22351596062A}" dt="2023-07-30T04:13:17.279" v="3227"/>
          <ac:spMkLst>
            <pc:docMk/>
            <pc:sldMk cId="898357096" sldId="268"/>
            <ac:spMk id="47" creationId="{79E8D9EC-4EEC-B162-66F3-76149CD6C300}"/>
          </ac:spMkLst>
        </pc:spChg>
        <pc:spChg chg="mod">
          <ac:chgData name="達成 山田" userId="80ebdceb109c3705" providerId="LiveId" clId="{D9031DB7-1D60-43F2-A7B8-22351596062A}" dt="2023-07-30T04:13:17.279" v="3227"/>
          <ac:spMkLst>
            <pc:docMk/>
            <pc:sldMk cId="898357096" sldId="268"/>
            <ac:spMk id="48" creationId="{7FB2FF89-8389-00C8-BF1A-836AAFB8CA17}"/>
          </ac:spMkLst>
        </pc:spChg>
        <pc:spChg chg="mod">
          <ac:chgData name="達成 山田" userId="80ebdceb109c3705" providerId="LiveId" clId="{D9031DB7-1D60-43F2-A7B8-22351596062A}" dt="2023-07-30T04:13:17.279" v="3227"/>
          <ac:spMkLst>
            <pc:docMk/>
            <pc:sldMk cId="898357096" sldId="268"/>
            <ac:spMk id="49" creationId="{17C1B15C-A76A-E9E4-2FCF-4C923A280F91}"/>
          </ac:spMkLst>
        </pc:spChg>
        <pc:spChg chg="mod">
          <ac:chgData name="達成 山田" userId="80ebdceb109c3705" providerId="LiveId" clId="{D9031DB7-1D60-43F2-A7B8-22351596062A}" dt="2023-07-30T04:13:17.279" v="3227"/>
          <ac:spMkLst>
            <pc:docMk/>
            <pc:sldMk cId="898357096" sldId="268"/>
            <ac:spMk id="50" creationId="{78C763A8-B8D9-5C16-A8FF-300B62906C4C}"/>
          </ac:spMkLst>
        </pc:spChg>
        <pc:grpChg chg="add del mod">
          <ac:chgData name="達成 山田" userId="80ebdceb109c3705" providerId="LiveId" clId="{D9031DB7-1D60-43F2-A7B8-22351596062A}" dt="2023-07-30T03:27:38.131" v="1734"/>
          <ac:grpSpMkLst>
            <pc:docMk/>
            <pc:sldMk cId="898357096" sldId="268"/>
            <ac:grpSpMk id="19" creationId="{00017675-AE45-4511-C992-AFBD00C5E17F}"/>
          </ac:grpSpMkLst>
        </pc:grpChg>
        <pc:grpChg chg="add del mod">
          <ac:chgData name="達成 山田" userId="80ebdceb109c3705" providerId="LiveId" clId="{D9031DB7-1D60-43F2-A7B8-22351596062A}" dt="2023-07-30T03:28:16.675" v="1755"/>
          <ac:grpSpMkLst>
            <pc:docMk/>
            <pc:sldMk cId="898357096" sldId="268"/>
            <ac:grpSpMk id="27" creationId="{21355B1A-8FDC-AEDA-79E7-4A30BFB98530}"/>
          </ac:grpSpMkLst>
        </pc:grpChg>
        <pc:grpChg chg="add del mod">
          <ac:chgData name="達成 山田" userId="80ebdceb109c3705" providerId="LiveId" clId="{D9031DB7-1D60-43F2-A7B8-22351596062A}" dt="2023-07-30T04:13:17.123" v="3226" actId="478"/>
          <ac:grpSpMkLst>
            <pc:docMk/>
            <pc:sldMk cId="898357096" sldId="268"/>
            <ac:grpSpMk id="35" creationId="{ECB2C621-CA57-0307-17C6-1679B8C9EBD7}"/>
          </ac:grpSpMkLst>
        </pc:grpChg>
        <pc:grpChg chg="add mod">
          <ac:chgData name="達成 山田" userId="80ebdceb109c3705" providerId="LiveId" clId="{D9031DB7-1D60-43F2-A7B8-22351596062A}" dt="2023-07-30T04:13:17.279" v="3227"/>
          <ac:grpSpMkLst>
            <pc:docMk/>
            <pc:sldMk cId="898357096" sldId="268"/>
            <ac:grpSpMk id="44" creationId="{BB2F8925-F47E-E6FF-EF3D-19CD9A7181CD}"/>
          </ac:grpSpMkLst>
        </pc:grpChg>
        <pc:picChg chg="add del mod ord">
          <ac:chgData name="達成 山田" userId="80ebdceb109c3705" providerId="LiveId" clId="{D9031DB7-1D60-43F2-A7B8-22351596062A}" dt="2023-07-30T03:01:24.587" v="1231" actId="478"/>
          <ac:picMkLst>
            <pc:docMk/>
            <pc:sldMk cId="898357096" sldId="268"/>
            <ac:picMk id="5" creationId="{AD388F75-DF4F-1515-56C0-884771CF6F74}"/>
          </ac:picMkLst>
        </pc:picChg>
        <pc:picChg chg="add del mod">
          <ac:chgData name="達成 山田" userId="80ebdceb109c3705" providerId="LiveId" clId="{D9031DB7-1D60-43F2-A7B8-22351596062A}" dt="2023-07-30T02:54:29.534" v="1157" actId="478"/>
          <ac:picMkLst>
            <pc:docMk/>
            <pc:sldMk cId="898357096" sldId="268"/>
            <ac:picMk id="7" creationId="{7468DD8A-7829-A7AF-A63B-0887F9AD47A6}"/>
          </ac:picMkLst>
        </pc:picChg>
        <pc:picChg chg="add mod">
          <ac:chgData name="達成 山田" userId="80ebdceb109c3705" providerId="LiveId" clId="{D9031DB7-1D60-43F2-A7B8-22351596062A}" dt="2023-07-30T03:01:53.891" v="1238" actId="1076"/>
          <ac:picMkLst>
            <pc:docMk/>
            <pc:sldMk cId="898357096" sldId="268"/>
            <ac:picMk id="9" creationId="{CAD5679D-BEFC-885B-366F-2D8095B133DD}"/>
          </ac:picMkLst>
        </pc:picChg>
        <pc:picChg chg="add mod">
          <ac:chgData name="達成 山田" userId="80ebdceb109c3705" providerId="LiveId" clId="{D9031DB7-1D60-43F2-A7B8-22351596062A}" dt="2023-07-30T03:01:53.891" v="1238" actId="1076"/>
          <ac:picMkLst>
            <pc:docMk/>
            <pc:sldMk cId="898357096" sldId="268"/>
            <ac:picMk id="11" creationId="{D6877564-0DC3-0528-12B8-4382D5BF7039}"/>
          </ac:picMkLst>
        </pc:picChg>
        <pc:picChg chg="add mod">
          <ac:chgData name="達成 山田" userId="80ebdceb109c3705" providerId="LiveId" clId="{D9031DB7-1D60-43F2-A7B8-22351596062A}" dt="2023-07-30T03:32:59.003" v="1885" actId="1076"/>
          <ac:picMkLst>
            <pc:docMk/>
            <pc:sldMk cId="898357096" sldId="268"/>
            <ac:picMk id="17" creationId="{3967A950-EC47-62B8-1764-6E2A3EDF7F9F}"/>
          </ac:picMkLst>
        </pc:picChg>
      </pc:sldChg>
      <pc:sldChg chg="addSp delSp modSp new mod">
        <pc:chgData name="達成 山田" userId="80ebdceb109c3705" providerId="LiveId" clId="{D9031DB7-1D60-43F2-A7B8-22351596062A}" dt="2023-07-30T04:14:51.172" v="3256" actId="207"/>
        <pc:sldMkLst>
          <pc:docMk/>
          <pc:sldMk cId="3058755364" sldId="269"/>
        </pc:sldMkLst>
        <pc:spChg chg="del mod">
          <ac:chgData name="達成 山田" userId="80ebdceb109c3705" providerId="LiveId" clId="{D9031DB7-1D60-43F2-A7B8-22351596062A}" dt="2023-07-30T03:33:35.826" v="1887" actId="478"/>
          <ac:spMkLst>
            <pc:docMk/>
            <pc:sldMk cId="3058755364" sldId="269"/>
            <ac:spMk id="2" creationId="{0EBE0A22-5394-A663-EEA5-FAD0E23B6FCD}"/>
          </ac:spMkLst>
        </pc:spChg>
        <pc:spChg chg="del">
          <ac:chgData name="達成 山田" userId="80ebdceb109c3705" providerId="LiveId" clId="{D9031DB7-1D60-43F2-A7B8-22351596062A}" dt="2023-07-30T03:05:17.286" v="1381" actId="478"/>
          <ac:spMkLst>
            <pc:docMk/>
            <pc:sldMk cId="3058755364" sldId="269"/>
            <ac:spMk id="3" creationId="{356712FA-6967-0CB6-4A58-E29AC3B37618}"/>
          </ac:spMkLst>
        </pc:spChg>
        <pc:spChg chg="add mod">
          <ac:chgData name="達成 山田" userId="80ebdceb109c3705" providerId="LiveId" clId="{D9031DB7-1D60-43F2-A7B8-22351596062A}" dt="2023-07-30T03:44:12.654" v="2156" actId="20577"/>
          <ac:spMkLst>
            <pc:docMk/>
            <pc:sldMk cId="3058755364" sldId="269"/>
            <ac:spMk id="13" creationId="{2B545610-2C31-20B5-1983-F8757A2CB963}"/>
          </ac:spMkLst>
        </pc:spChg>
        <pc:spChg chg="add mod">
          <ac:chgData name="達成 山田" userId="80ebdceb109c3705" providerId="LiveId" clId="{D9031DB7-1D60-43F2-A7B8-22351596062A}" dt="2023-07-30T03:28:25.684" v="1771" actId="20577"/>
          <ac:spMkLst>
            <pc:docMk/>
            <pc:sldMk cId="3058755364" sldId="269"/>
            <ac:spMk id="14" creationId="{F8044C59-D841-0D72-A7C6-42BFB6959CED}"/>
          </ac:spMkLst>
        </pc:spChg>
        <pc:spChg chg="add mod ord">
          <ac:chgData name="達成 山田" userId="80ebdceb109c3705" providerId="LiveId" clId="{D9031DB7-1D60-43F2-A7B8-22351596062A}" dt="2023-07-30T03:26:21.901" v="1726" actId="164"/>
          <ac:spMkLst>
            <pc:docMk/>
            <pc:sldMk cId="3058755364" sldId="269"/>
            <ac:spMk id="15" creationId="{3593589D-8095-F95C-DA0F-27B9750EF32E}"/>
          </ac:spMkLst>
        </pc:spChg>
        <pc:spChg chg="add mod ord">
          <ac:chgData name="達成 山田" userId="80ebdceb109c3705" providerId="LiveId" clId="{D9031DB7-1D60-43F2-A7B8-22351596062A}" dt="2023-07-30T03:26:21.901" v="1726" actId="164"/>
          <ac:spMkLst>
            <pc:docMk/>
            <pc:sldMk cId="3058755364" sldId="269"/>
            <ac:spMk id="16" creationId="{EF16BC41-33F5-82EB-5591-4FE3011E0F9A}"/>
          </ac:spMkLst>
        </pc:spChg>
        <pc:spChg chg="add mod ord">
          <ac:chgData name="達成 山田" userId="80ebdceb109c3705" providerId="LiveId" clId="{D9031DB7-1D60-43F2-A7B8-22351596062A}" dt="2023-07-30T03:26:21.901" v="1726" actId="164"/>
          <ac:spMkLst>
            <pc:docMk/>
            <pc:sldMk cId="3058755364" sldId="269"/>
            <ac:spMk id="17" creationId="{B6E88B73-3E68-A693-EB46-CE7C27FCD28A}"/>
          </ac:spMkLst>
        </pc:spChg>
        <pc:spChg chg="add mod ord">
          <ac:chgData name="達成 山田" userId="80ebdceb109c3705" providerId="LiveId" clId="{D9031DB7-1D60-43F2-A7B8-22351596062A}" dt="2023-07-30T03:37:49.672" v="1977" actId="207"/>
          <ac:spMkLst>
            <pc:docMk/>
            <pc:sldMk cId="3058755364" sldId="269"/>
            <ac:spMk id="18" creationId="{49EC5220-B8B7-604E-FB1C-357866528AC9}"/>
          </ac:spMkLst>
        </pc:spChg>
        <pc:spChg chg="add mod ord">
          <ac:chgData name="達成 山田" userId="80ebdceb109c3705" providerId="LiveId" clId="{D9031DB7-1D60-43F2-A7B8-22351596062A}" dt="2023-07-30T03:26:21.901" v="1726" actId="164"/>
          <ac:spMkLst>
            <pc:docMk/>
            <pc:sldMk cId="3058755364" sldId="269"/>
            <ac:spMk id="19" creationId="{EC61FA4D-BA3F-0E3C-E103-E44C9DB97095}"/>
          </ac:spMkLst>
        </pc:spChg>
        <pc:spChg chg="add mod ord">
          <ac:chgData name="達成 山田" userId="80ebdceb109c3705" providerId="LiveId" clId="{D9031DB7-1D60-43F2-A7B8-22351596062A}" dt="2023-07-30T03:52:00.059" v="2218"/>
          <ac:spMkLst>
            <pc:docMk/>
            <pc:sldMk cId="3058755364" sldId="269"/>
            <ac:spMk id="20" creationId="{C724C782-DD08-3082-BC4D-6000CFB7232A}"/>
          </ac:spMkLst>
        </pc:spChg>
        <pc:spChg chg="add mod">
          <ac:chgData name="達成 山田" userId="80ebdceb109c3705" providerId="LiveId" clId="{D9031DB7-1D60-43F2-A7B8-22351596062A}" dt="2023-07-30T03:34:01.827" v="1918" actId="20577"/>
          <ac:spMkLst>
            <pc:docMk/>
            <pc:sldMk cId="3058755364" sldId="269"/>
            <ac:spMk id="22" creationId="{44864454-1786-B811-B674-E16E2CE115A7}"/>
          </ac:spMkLst>
        </pc:spChg>
        <pc:spChg chg="add del mod">
          <ac:chgData name="達成 山田" userId="80ebdceb109c3705" providerId="LiveId" clId="{D9031DB7-1D60-43F2-A7B8-22351596062A}" dt="2023-07-30T03:33:51.317" v="1888" actId="478"/>
          <ac:spMkLst>
            <pc:docMk/>
            <pc:sldMk cId="3058755364" sldId="269"/>
            <ac:spMk id="24" creationId="{9E1445FE-98E8-0103-AA1C-734982A4AE8E}"/>
          </ac:spMkLst>
        </pc:spChg>
        <pc:spChg chg="mod">
          <ac:chgData name="達成 山田" userId="80ebdceb109c3705" providerId="LiveId" clId="{D9031DB7-1D60-43F2-A7B8-22351596062A}" dt="2023-07-30T03:39:21.674" v="2022"/>
          <ac:spMkLst>
            <pc:docMk/>
            <pc:sldMk cId="3058755364" sldId="269"/>
            <ac:spMk id="26" creationId="{2154BB3B-555F-E654-82A1-ED414C01125E}"/>
          </ac:spMkLst>
        </pc:spChg>
        <pc:spChg chg="mod">
          <ac:chgData name="達成 山田" userId="80ebdceb109c3705" providerId="LiveId" clId="{D9031DB7-1D60-43F2-A7B8-22351596062A}" dt="2023-07-30T03:39:21.674" v="2022"/>
          <ac:spMkLst>
            <pc:docMk/>
            <pc:sldMk cId="3058755364" sldId="269"/>
            <ac:spMk id="27" creationId="{8DB7B571-6A2D-65E4-A995-8EB300589437}"/>
          </ac:spMkLst>
        </pc:spChg>
        <pc:spChg chg="mod">
          <ac:chgData name="達成 山田" userId="80ebdceb109c3705" providerId="LiveId" clId="{D9031DB7-1D60-43F2-A7B8-22351596062A}" dt="2023-07-30T03:39:21.674" v="2022"/>
          <ac:spMkLst>
            <pc:docMk/>
            <pc:sldMk cId="3058755364" sldId="269"/>
            <ac:spMk id="28" creationId="{9675DF25-8FE8-352B-D05B-920FDC085828}"/>
          </ac:spMkLst>
        </pc:spChg>
        <pc:spChg chg="mod">
          <ac:chgData name="達成 山田" userId="80ebdceb109c3705" providerId="LiveId" clId="{D9031DB7-1D60-43F2-A7B8-22351596062A}" dt="2023-07-30T03:39:21.674" v="2022"/>
          <ac:spMkLst>
            <pc:docMk/>
            <pc:sldMk cId="3058755364" sldId="269"/>
            <ac:spMk id="29" creationId="{2ADEC98E-31D9-FD63-DE31-15FE956618ED}"/>
          </ac:spMkLst>
        </pc:spChg>
        <pc:spChg chg="mod">
          <ac:chgData name="達成 山田" userId="80ebdceb109c3705" providerId="LiveId" clId="{D9031DB7-1D60-43F2-A7B8-22351596062A}" dt="2023-07-30T03:39:21.674" v="2022"/>
          <ac:spMkLst>
            <pc:docMk/>
            <pc:sldMk cId="3058755364" sldId="269"/>
            <ac:spMk id="30" creationId="{0A7879BA-2922-9CDE-3963-D358DD3810E6}"/>
          </ac:spMkLst>
        </pc:spChg>
        <pc:spChg chg="mod">
          <ac:chgData name="達成 山田" userId="80ebdceb109c3705" providerId="LiveId" clId="{D9031DB7-1D60-43F2-A7B8-22351596062A}" dt="2023-07-30T03:39:21.674" v="2022"/>
          <ac:spMkLst>
            <pc:docMk/>
            <pc:sldMk cId="3058755364" sldId="269"/>
            <ac:spMk id="31" creationId="{DA1D1597-8E61-9641-F9E1-F35A55E164F1}"/>
          </ac:spMkLst>
        </pc:spChg>
        <pc:spChg chg="mod">
          <ac:chgData name="達成 山田" userId="80ebdceb109c3705" providerId="LiveId" clId="{D9031DB7-1D60-43F2-A7B8-22351596062A}" dt="2023-07-30T03:39:21.674" v="2022"/>
          <ac:spMkLst>
            <pc:docMk/>
            <pc:sldMk cId="3058755364" sldId="269"/>
            <ac:spMk id="32" creationId="{599D5F03-1ED7-FD07-5BDE-13CE1E0F8E66}"/>
          </ac:spMkLst>
        </pc:spChg>
        <pc:spChg chg="add mod">
          <ac:chgData name="達成 山田" userId="80ebdceb109c3705" providerId="LiveId" clId="{D9031DB7-1D60-43F2-A7B8-22351596062A}" dt="2023-07-30T03:45:06.511" v="2166" actId="164"/>
          <ac:spMkLst>
            <pc:docMk/>
            <pc:sldMk cId="3058755364" sldId="269"/>
            <ac:spMk id="33" creationId="{244FDE9E-AE21-8660-B25A-759028901E72}"/>
          </ac:spMkLst>
        </pc:spChg>
        <pc:spChg chg="add mod">
          <ac:chgData name="達成 山田" userId="80ebdceb109c3705" providerId="LiveId" clId="{D9031DB7-1D60-43F2-A7B8-22351596062A}" dt="2023-07-30T03:44:59.928" v="2165" actId="164"/>
          <ac:spMkLst>
            <pc:docMk/>
            <pc:sldMk cId="3058755364" sldId="269"/>
            <ac:spMk id="34" creationId="{6F1FD26D-3F85-E44F-AC84-604B0EEEAA16}"/>
          </ac:spMkLst>
        </pc:spChg>
        <pc:spChg chg="add mod">
          <ac:chgData name="達成 山田" userId="80ebdceb109c3705" providerId="LiveId" clId="{D9031DB7-1D60-43F2-A7B8-22351596062A}" dt="2023-07-30T03:45:28.856" v="2172" actId="164"/>
          <ac:spMkLst>
            <pc:docMk/>
            <pc:sldMk cId="3058755364" sldId="269"/>
            <ac:spMk id="37" creationId="{E07CCCD7-58E4-A52C-0C66-39326C24B3CF}"/>
          </ac:spMkLst>
        </pc:spChg>
        <pc:spChg chg="add mod">
          <ac:chgData name="達成 山田" userId="80ebdceb109c3705" providerId="LiveId" clId="{D9031DB7-1D60-43F2-A7B8-22351596062A}" dt="2023-07-30T03:45:58.533" v="2182" actId="164"/>
          <ac:spMkLst>
            <pc:docMk/>
            <pc:sldMk cId="3058755364" sldId="269"/>
            <ac:spMk id="39" creationId="{6436C83F-4762-6BEB-9782-E6E77D8A8B4F}"/>
          </ac:spMkLst>
        </pc:spChg>
        <pc:spChg chg="add mod">
          <ac:chgData name="達成 山田" userId="80ebdceb109c3705" providerId="LiveId" clId="{D9031DB7-1D60-43F2-A7B8-22351596062A}" dt="2023-07-30T03:45:54.211" v="2181" actId="164"/>
          <ac:spMkLst>
            <pc:docMk/>
            <pc:sldMk cId="3058755364" sldId="269"/>
            <ac:spMk id="40" creationId="{07D2A47E-9E40-ED35-F407-2B9C17AAC03E}"/>
          </ac:spMkLst>
        </pc:spChg>
        <pc:spChg chg="mod">
          <ac:chgData name="達成 山田" userId="80ebdceb109c3705" providerId="LiveId" clId="{D9031DB7-1D60-43F2-A7B8-22351596062A}" dt="2023-07-30T04:13:14.707" v="3225"/>
          <ac:spMkLst>
            <pc:docMk/>
            <pc:sldMk cId="3058755364" sldId="269"/>
            <ac:spMk id="44" creationId="{D3D6EC70-8445-F79D-F0BF-72D2A26C4AAA}"/>
          </ac:spMkLst>
        </pc:spChg>
        <pc:spChg chg="mod">
          <ac:chgData name="達成 山田" userId="80ebdceb109c3705" providerId="LiveId" clId="{D9031DB7-1D60-43F2-A7B8-22351596062A}" dt="2023-07-30T04:14:51.172" v="3256" actId="207"/>
          <ac:spMkLst>
            <pc:docMk/>
            <pc:sldMk cId="3058755364" sldId="269"/>
            <ac:spMk id="45" creationId="{8918345C-9EF8-2DAF-8045-C204E67FDC5F}"/>
          </ac:spMkLst>
        </pc:spChg>
        <pc:spChg chg="mod">
          <ac:chgData name="達成 山田" userId="80ebdceb109c3705" providerId="LiveId" clId="{D9031DB7-1D60-43F2-A7B8-22351596062A}" dt="2023-07-30T04:13:14.707" v="3225"/>
          <ac:spMkLst>
            <pc:docMk/>
            <pc:sldMk cId="3058755364" sldId="269"/>
            <ac:spMk id="46" creationId="{35F3B93C-361D-DE23-DC5C-E1A9ED76642F}"/>
          </ac:spMkLst>
        </pc:spChg>
        <pc:spChg chg="mod">
          <ac:chgData name="達成 山田" userId="80ebdceb109c3705" providerId="LiveId" clId="{D9031DB7-1D60-43F2-A7B8-22351596062A}" dt="2023-07-30T04:13:14.707" v="3225"/>
          <ac:spMkLst>
            <pc:docMk/>
            <pc:sldMk cId="3058755364" sldId="269"/>
            <ac:spMk id="47" creationId="{D3C388DA-808F-407B-B4BF-A6E5E4A403AA}"/>
          </ac:spMkLst>
        </pc:spChg>
        <pc:spChg chg="mod">
          <ac:chgData name="達成 山田" userId="80ebdceb109c3705" providerId="LiveId" clId="{D9031DB7-1D60-43F2-A7B8-22351596062A}" dt="2023-07-30T04:13:14.707" v="3225"/>
          <ac:spMkLst>
            <pc:docMk/>
            <pc:sldMk cId="3058755364" sldId="269"/>
            <ac:spMk id="48" creationId="{C8E63FF3-55F0-BB5F-8786-679AE67DE3A9}"/>
          </ac:spMkLst>
        </pc:spChg>
        <pc:spChg chg="mod">
          <ac:chgData name="達成 山田" userId="80ebdceb109c3705" providerId="LiveId" clId="{D9031DB7-1D60-43F2-A7B8-22351596062A}" dt="2023-07-30T04:13:14.707" v="3225"/>
          <ac:spMkLst>
            <pc:docMk/>
            <pc:sldMk cId="3058755364" sldId="269"/>
            <ac:spMk id="49" creationId="{2A92DC8E-0F9F-E6EF-FDA1-B879EFAAA079}"/>
          </ac:spMkLst>
        </pc:spChg>
        <pc:grpChg chg="add del mod">
          <ac:chgData name="達成 山田" userId="80ebdceb109c3705" providerId="LiveId" clId="{D9031DB7-1D60-43F2-A7B8-22351596062A}" dt="2023-07-30T04:13:14.514" v="3224" actId="478"/>
          <ac:grpSpMkLst>
            <pc:docMk/>
            <pc:sldMk cId="3058755364" sldId="269"/>
            <ac:grpSpMk id="21" creationId="{2F464C9C-8946-D7C5-8A8E-29652F7559CA}"/>
          </ac:grpSpMkLst>
        </pc:grpChg>
        <pc:grpChg chg="add del mod">
          <ac:chgData name="達成 山田" userId="80ebdceb109c3705" providerId="LiveId" clId="{D9031DB7-1D60-43F2-A7B8-22351596062A}" dt="2023-07-30T03:39:22.487" v="2023"/>
          <ac:grpSpMkLst>
            <pc:docMk/>
            <pc:sldMk cId="3058755364" sldId="269"/>
            <ac:grpSpMk id="25" creationId="{37644A71-8D88-53FE-FB15-73E31B5FE0A2}"/>
          </ac:grpSpMkLst>
        </pc:grpChg>
        <pc:grpChg chg="add mod">
          <ac:chgData name="達成 山田" userId="80ebdceb109c3705" providerId="LiveId" clId="{D9031DB7-1D60-43F2-A7B8-22351596062A}" dt="2023-07-30T03:45:28.856" v="2172" actId="164"/>
          <ac:grpSpMkLst>
            <pc:docMk/>
            <pc:sldMk cId="3058755364" sldId="269"/>
            <ac:grpSpMk id="35" creationId="{89DF6426-127A-BA0A-E14F-D59D1F7CD07A}"/>
          </ac:grpSpMkLst>
        </pc:grpChg>
        <pc:grpChg chg="add mod">
          <ac:chgData name="達成 山田" userId="80ebdceb109c3705" providerId="LiveId" clId="{D9031DB7-1D60-43F2-A7B8-22351596062A}" dt="2023-07-30T03:45:06.511" v="2166" actId="164"/>
          <ac:grpSpMkLst>
            <pc:docMk/>
            <pc:sldMk cId="3058755364" sldId="269"/>
            <ac:grpSpMk id="36" creationId="{2E098AD5-C904-D7A2-7368-FF4D466FA917}"/>
          </ac:grpSpMkLst>
        </pc:grpChg>
        <pc:grpChg chg="add mod">
          <ac:chgData name="達成 山田" userId="80ebdceb109c3705" providerId="LiveId" clId="{D9031DB7-1D60-43F2-A7B8-22351596062A}" dt="2023-07-30T03:45:32.874" v="2175" actId="1076"/>
          <ac:grpSpMkLst>
            <pc:docMk/>
            <pc:sldMk cId="3058755364" sldId="269"/>
            <ac:grpSpMk id="38" creationId="{0D04A0EE-DD64-A05C-0B2B-47F1B404252D}"/>
          </ac:grpSpMkLst>
        </pc:grpChg>
        <pc:grpChg chg="add mod">
          <ac:chgData name="達成 山田" userId="80ebdceb109c3705" providerId="LiveId" clId="{D9031DB7-1D60-43F2-A7B8-22351596062A}" dt="2023-07-30T03:45:54.211" v="2181" actId="164"/>
          <ac:grpSpMkLst>
            <pc:docMk/>
            <pc:sldMk cId="3058755364" sldId="269"/>
            <ac:grpSpMk id="41" creationId="{B238DFB6-DDF8-A042-FEB7-D38AD746FBBD}"/>
          </ac:grpSpMkLst>
        </pc:grpChg>
        <pc:grpChg chg="add mod">
          <ac:chgData name="達成 山田" userId="80ebdceb109c3705" providerId="LiveId" clId="{D9031DB7-1D60-43F2-A7B8-22351596062A}" dt="2023-07-30T03:45:58.533" v="2182" actId="164"/>
          <ac:grpSpMkLst>
            <pc:docMk/>
            <pc:sldMk cId="3058755364" sldId="269"/>
            <ac:grpSpMk id="42" creationId="{5BB2B939-9017-5254-C964-46F3B75E2542}"/>
          </ac:grpSpMkLst>
        </pc:grpChg>
        <pc:grpChg chg="add mod">
          <ac:chgData name="達成 山田" userId="80ebdceb109c3705" providerId="LiveId" clId="{D9031DB7-1D60-43F2-A7B8-22351596062A}" dt="2023-07-30T04:13:14.707" v="3225"/>
          <ac:grpSpMkLst>
            <pc:docMk/>
            <pc:sldMk cId="3058755364" sldId="269"/>
            <ac:grpSpMk id="43" creationId="{8CDA4635-716B-C473-3D87-EB891A59E70E}"/>
          </ac:grpSpMkLst>
        </pc:grpChg>
        <pc:picChg chg="add mod">
          <ac:chgData name="達成 山田" userId="80ebdceb109c3705" providerId="LiveId" clId="{D9031DB7-1D60-43F2-A7B8-22351596062A}" dt="2023-07-30T03:44:59.928" v="2165" actId="164"/>
          <ac:picMkLst>
            <pc:docMk/>
            <pc:sldMk cId="3058755364" sldId="269"/>
            <ac:picMk id="5" creationId="{47814C06-F204-D796-037F-C86F01827E48}"/>
          </ac:picMkLst>
        </pc:picChg>
        <pc:picChg chg="add mod">
          <ac:chgData name="達成 山田" userId="80ebdceb109c3705" providerId="LiveId" clId="{D9031DB7-1D60-43F2-A7B8-22351596062A}" dt="2023-07-30T03:45:06.511" v="2166" actId="164"/>
          <ac:picMkLst>
            <pc:docMk/>
            <pc:sldMk cId="3058755364" sldId="269"/>
            <ac:picMk id="7" creationId="{CD22C8D9-4D75-8D60-9980-1C076E9D8DB5}"/>
          </ac:picMkLst>
        </pc:picChg>
        <pc:picChg chg="add mod">
          <ac:chgData name="達成 山田" userId="80ebdceb109c3705" providerId="LiveId" clId="{D9031DB7-1D60-43F2-A7B8-22351596062A}" dt="2023-07-30T03:45:58.533" v="2182" actId="164"/>
          <ac:picMkLst>
            <pc:docMk/>
            <pc:sldMk cId="3058755364" sldId="269"/>
            <ac:picMk id="9" creationId="{373052DE-D85B-7E61-93A3-28285CCBF14B}"/>
          </ac:picMkLst>
        </pc:picChg>
        <pc:picChg chg="add mod">
          <ac:chgData name="達成 山田" userId="80ebdceb109c3705" providerId="LiveId" clId="{D9031DB7-1D60-43F2-A7B8-22351596062A}" dt="2023-07-30T03:45:54.211" v="2181" actId="164"/>
          <ac:picMkLst>
            <pc:docMk/>
            <pc:sldMk cId="3058755364" sldId="269"/>
            <ac:picMk id="12" creationId="{E37AD7AE-2AE4-B4A8-EB4E-18CA05364885}"/>
          </ac:picMkLst>
        </pc:picChg>
      </pc:sldChg>
      <pc:sldChg chg="addSp delSp modSp add mod">
        <pc:chgData name="達成 山田" userId="80ebdceb109c3705" providerId="LiveId" clId="{D9031DB7-1D60-43F2-A7B8-22351596062A}" dt="2023-07-30T04:14:23.135" v="3251" actId="207"/>
        <pc:sldMkLst>
          <pc:docMk/>
          <pc:sldMk cId="2072476567" sldId="270"/>
        </pc:sldMkLst>
        <pc:spChg chg="mod">
          <ac:chgData name="達成 山田" userId="80ebdceb109c3705" providerId="LiveId" clId="{D9031DB7-1D60-43F2-A7B8-22351596062A}" dt="2023-07-30T03:54:56.464" v="2282" actId="20577"/>
          <ac:spMkLst>
            <pc:docMk/>
            <pc:sldMk cId="2072476567" sldId="270"/>
            <ac:spMk id="2" creationId="{EF54E27F-B8E1-0C45-67D6-8527BD16452A}"/>
          </ac:spMkLst>
        </pc:spChg>
        <pc:spChg chg="add mod">
          <ac:chgData name="達成 山田" userId="80ebdceb109c3705" providerId="LiveId" clId="{D9031DB7-1D60-43F2-A7B8-22351596062A}" dt="2023-07-30T04:08:29.066" v="3078" actId="20577"/>
          <ac:spMkLst>
            <pc:docMk/>
            <pc:sldMk cId="2072476567" sldId="270"/>
            <ac:spMk id="4" creationId="{6AC85B60-36A9-3202-C9B1-622AE50015D2}"/>
          </ac:spMkLst>
        </pc:spChg>
        <pc:spChg chg="del">
          <ac:chgData name="達成 山田" userId="80ebdceb109c3705" providerId="LiveId" clId="{D9031DB7-1D60-43F2-A7B8-22351596062A}" dt="2023-07-30T03:55:06.692" v="2284" actId="478"/>
          <ac:spMkLst>
            <pc:docMk/>
            <pc:sldMk cId="2072476567" sldId="270"/>
            <ac:spMk id="8" creationId="{7918C663-4A11-2180-BE33-ED14BD7C2653}"/>
          </ac:spMkLst>
        </pc:spChg>
        <pc:spChg chg="mod">
          <ac:chgData name="達成 山田" userId="80ebdceb109c3705" providerId="LiveId" clId="{D9031DB7-1D60-43F2-A7B8-22351596062A}" dt="2023-07-30T04:13:28.533" v="3235"/>
          <ac:spMkLst>
            <pc:docMk/>
            <pc:sldMk cId="2072476567" sldId="270"/>
            <ac:spMk id="12" creationId="{5B10AB20-B363-7AAC-74BA-1C8B4764EE4E}"/>
          </ac:spMkLst>
        </pc:spChg>
        <pc:spChg chg="mod">
          <ac:chgData name="達成 山田" userId="80ebdceb109c3705" providerId="LiveId" clId="{D9031DB7-1D60-43F2-A7B8-22351596062A}" dt="2023-07-30T04:13:28.533" v="3235"/>
          <ac:spMkLst>
            <pc:docMk/>
            <pc:sldMk cId="2072476567" sldId="270"/>
            <ac:spMk id="13" creationId="{EEFE7198-1081-C668-C6B2-003468CBE971}"/>
          </ac:spMkLst>
        </pc:spChg>
        <pc:spChg chg="mod">
          <ac:chgData name="達成 山田" userId="80ebdceb109c3705" providerId="LiveId" clId="{D9031DB7-1D60-43F2-A7B8-22351596062A}" dt="2023-07-30T04:13:28.533" v="3235"/>
          <ac:spMkLst>
            <pc:docMk/>
            <pc:sldMk cId="2072476567" sldId="270"/>
            <ac:spMk id="14" creationId="{2E2E26EF-D9DE-279C-9AEC-13298689CA6C}"/>
          </ac:spMkLst>
        </pc:spChg>
        <pc:spChg chg="mod">
          <ac:chgData name="達成 山田" userId="80ebdceb109c3705" providerId="LiveId" clId="{D9031DB7-1D60-43F2-A7B8-22351596062A}" dt="2023-07-30T04:14:23.135" v="3251" actId="207"/>
          <ac:spMkLst>
            <pc:docMk/>
            <pc:sldMk cId="2072476567" sldId="270"/>
            <ac:spMk id="15" creationId="{EF1599E3-ED51-15A1-6F9F-833162180F25}"/>
          </ac:spMkLst>
        </pc:spChg>
        <pc:spChg chg="mod">
          <ac:chgData name="達成 山田" userId="80ebdceb109c3705" providerId="LiveId" clId="{D9031DB7-1D60-43F2-A7B8-22351596062A}" dt="2023-07-30T04:13:28.533" v="3235"/>
          <ac:spMkLst>
            <pc:docMk/>
            <pc:sldMk cId="2072476567" sldId="270"/>
            <ac:spMk id="16" creationId="{71A17FE8-3000-10F5-8575-C665D5FED785}"/>
          </ac:spMkLst>
        </pc:spChg>
        <pc:spChg chg="mod">
          <ac:chgData name="達成 山田" userId="80ebdceb109c3705" providerId="LiveId" clId="{D9031DB7-1D60-43F2-A7B8-22351596062A}" dt="2023-07-30T04:13:28.533" v="3235"/>
          <ac:spMkLst>
            <pc:docMk/>
            <pc:sldMk cId="2072476567" sldId="270"/>
            <ac:spMk id="17" creationId="{BBDA8BDE-ABEC-68D1-77A9-4FB986E10370}"/>
          </ac:spMkLst>
        </pc:spChg>
        <pc:grpChg chg="add mod">
          <ac:chgData name="達成 山田" userId="80ebdceb109c3705" providerId="LiveId" clId="{D9031DB7-1D60-43F2-A7B8-22351596062A}" dt="2023-07-30T04:13:28.533" v="3235"/>
          <ac:grpSpMkLst>
            <pc:docMk/>
            <pc:sldMk cId="2072476567" sldId="270"/>
            <ac:grpSpMk id="11" creationId="{E016BEAB-B298-17D6-81D9-509DDA6B2229}"/>
          </ac:grpSpMkLst>
        </pc:grpChg>
        <pc:grpChg chg="del">
          <ac:chgData name="達成 山田" userId="80ebdceb109c3705" providerId="LiveId" clId="{D9031DB7-1D60-43F2-A7B8-22351596062A}" dt="2023-07-30T04:13:28.378" v="3234" actId="478"/>
          <ac:grpSpMkLst>
            <pc:docMk/>
            <pc:sldMk cId="2072476567" sldId="270"/>
            <ac:grpSpMk id="18" creationId="{DBD1C973-B021-0934-D699-35BD85B79C01}"/>
          </ac:grpSpMkLst>
        </pc:grpChg>
        <pc:picChg chg="del">
          <ac:chgData name="達成 山田" userId="80ebdceb109c3705" providerId="LiveId" clId="{D9031DB7-1D60-43F2-A7B8-22351596062A}" dt="2023-07-30T03:55:02.381" v="2283" actId="478"/>
          <ac:picMkLst>
            <pc:docMk/>
            <pc:sldMk cId="2072476567" sldId="270"/>
            <ac:picMk id="5" creationId="{19B1AA1A-0AB0-8C5E-779F-D11D28328FBF}"/>
          </ac:picMkLst>
        </pc:picChg>
        <pc:picChg chg="del">
          <ac:chgData name="達成 山田" userId="80ebdceb109c3705" providerId="LiveId" clId="{D9031DB7-1D60-43F2-A7B8-22351596062A}" dt="2023-07-30T03:55:02.381" v="2283" actId="478"/>
          <ac:picMkLst>
            <pc:docMk/>
            <pc:sldMk cId="2072476567" sldId="270"/>
            <ac:picMk id="7" creationId="{99991D44-E093-89F1-54B0-CBA8079206CE}"/>
          </ac:picMkLst>
        </pc:picChg>
        <pc:picChg chg="add del mod">
          <ac:chgData name="達成 山田" userId="80ebdceb109c3705" providerId="LiveId" clId="{D9031DB7-1D60-43F2-A7B8-22351596062A}" dt="2023-07-30T04:05:17.045" v="2746" actId="21"/>
          <ac:picMkLst>
            <pc:docMk/>
            <pc:sldMk cId="2072476567" sldId="270"/>
            <ac:picMk id="10" creationId="{18C15B73-E493-DA7A-9D02-617AAF60B46D}"/>
          </ac:picMkLst>
        </pc:picChg>
      </pc:sldChg>
      <pc:sldChg chg="addSp delSp modSp add mod">
        <pc:chgData name="達成 山田" userId="80ebdceb109c3705" providerId="LiveId" clId="{D9031DB7-1D60-43F2-A7B8-22351596062A}" dt="2023-07-30T04:14:14.201" v="3250" actId="207"/>
        <pc:sldMkLst>
          <pc:docMk/>
          <pc:sldMk cId="2792754494" sldId="271"/>
        </pc:sldMkLst>
        <pc:spChg chg="mod">
          <ac:chgData name="達成 山田" userId="80ebdceb109c3705" providerId="LiveId" clId="{D9031DB7-1D60-43F2-A7B8-22351596062A}" dt="2023-07-30T04:13:31.047" v="3237"/>
          <ac:spMkLst>
            <pc:docMk/>
            <pc:sldMk cId="2792754494" sldId="271"/>
            <ac:spMk id="4" creationId="{BBA613EF-B1F2-8BCF-0D1C-387D2749ECC6}"/>
          </ac:spMkLst>
        </pc:spChg>
        <pc:spChg chg="mod">
          <ac:chgData name="達成 山田" userId="80ebdceb109c3705" providerId="LiveId" clId="{D9031DB7-1D60-43F2-A7B8-22351596062A}" dt="2023-07-30T04:13:31.047" v="3237"/>
          <ac:spMkLst>
            <pc:docMk/>
            <pc:sldMk cId="2792754494" sldId="271"/>
            <ac:spMk id="6" creationId="{ED1232B0-9507-C453-3DCC-C5EB0772EC58}"/>
          </ac:spMkLst>
        </pc:spChg>
        <pc:spChg chg="mod">
          <ac:chgData name="達成 山田" userId="80ebdceb109c3705" providerId="LiveId" clId="{D9031DB7-1D60-43F2-A7B8-22351596062A}" dt="2023-07-30T04:13:31.047" v="3237"/>
          <ac:spMkLst>
            <pc:docMk/>
            <pc:sldMk cId="2792754494" sldId="271"/>
            <ac:spMk id="10" creationId="{E044726B-F642-5E3F-57EB-9351A6CB263A}"/>
          </ac:spMkLst>
        </pc:spChg>
        <pc:spChg chg="mod">
          <ac:chgData name="達成 山田" userId="80ebdceb109c3705" providerId="LiveId" clId="{D9031DB7-1D60-43F2-A7B8-22351596062A}" dt="2023-07-30T04:14:14.201" v="3250" actId="207"/>
          <ac:spMkLst>
            <pc:docMk/>
            <pc:sldMk cId="2792754494" sldId="271"/>
            <ac:spMk id="11" creationId="{809DFCE1-BBCD-A436-341B-3A3B10A0A93F}"/>
          </ac:spMkLst>
        </pc:spChg>
        <pc:spChg chg="mod">
          <ac:chgData name="達成 山田" userId="80ebdceb109c3705" providerId="LiveId" clId="{D9031DB7-1D60-43F2-A7B8-22351596062A}" dt="2023-07-30T04:13:31.047" v="3237"/>
          <ac:spMkLst>
            <pc:docMk/>
            <pc:sldMk cId="2792754494" sldId="271"/>
            <ac:spMk id="12" creationId="{A8C79F7B-2EAE-1228-9135-E4558E72EF57}"/>
          </ac:spMkLst>
        </pc:spChg>
        <pc:spChg chg="mod">
          <ac:chgData name="達成 山田" userId="80ebdceb109c3705" providerId="LiveId" clId="{D9031DB7-1D60-43F2-A7B8-22351596062A}" dt="2023-07-30T04:13:31.047" v="3237"/>
          <ac:spMkLst>
            <pc:docMk/>
            <pc:sldMk cId="2792754494" sldId="271"/>
            <ac:spMk id="13" creationId="{CBD9A65A-424B-7FE3-623B-02C0FEDCFFAE}"/>
          </ac:spMkLst>
        </pc:spChg>
        <pc:grpChg chg="add mod">
          <ac:chgData name="達成 山田" userId="80ebdceb109c3705" providerId="LiveId" clId="{D9031DB7-1D60-43F2-A7B8-22351596062A}" dt="2023-07-30T04:13:31.047" v="3237"/>
          <ac:grpSpMkLst>
            <pc:docMk/>
            <pc:sldMk cId="2792754494" sldId="271"/>
            <ac:grpSpMk id="3" creationId="{FCD54300-40E7-D6A8-44A9-043A3AFD0F0C}"/>
          </ac:grpSpMkLst>
        </pc:grpChg>
        <pc:grpChg chg="del">
          <ac:chgData name="達成 山田" userId="80ebdceb109c3705" providerId="LiveId" clId="{D9031DB7-1D60-43F2-A7B8-22351596062A}" dt="2023-07-30T04:13:30.855" v="3236" actId="478"/>
          <ac:grpSpMkLst>
            <pc:docMk/>
            <pc:sldMk cId="2792754494" sldId="271"/>
            <ac:grpSpMk id="18" creationId="{DBD1C973-B021-0934-D699-35BD85B79C01}"/>
          </ac:grpSpMkLst>
        </pc:grpChg>
      </pc:sldChg>
    </pc:docChg>
  </pc:docChgLst>
  <pc:docChgLst>
    <pc:chgData name="ゲスト ユーザー" userId="fe4ca820ebb0a99f" providerId="Windows Live" clId="Web-{FD91DB5A-A95D-4F35-9AFB-AA0271DA4630}"/>
    <pc:docChg chg="modSld">
      <pc:chgData name="ゲスト ユーザー" userId="fe4ca820ebb0a99f" providerId="Windows Live" clId="Web-{FD91DB5A-A95D-4F35-9AFB-AA0271DA4630}" dt="2023-07-30T05:07:22.067" v="23" actId="20577"/>
      <pc:docMkLst>
        <pc:docMk/>
      </pc:docMkLst>
      <pc:sldChg chg="modSp">
        <pc:chgData name="ゲスト ユーザー" userId="fe4ca820ebb0a99f" providerId="Windows Live" clId="Web-{FD91DB5A-A95D-4F35-9AFB-AA0271DA4630}" dt="2023-07-30T05:07:22.067" v="23" actId="20577"/>
        <pc:sldMkLst>
          <pc:docMk/>
          <pc:sldMk cId="945859461" sldId="264"/>
        </pc:sldMkLst>
        <pc:spChg chg="mod">
          <ac:chgData name="ゲスト ユーザー" userId="fe4ca820ebb0a99f" providerId="Windows Live" clId="Web-{FD91DB5A-A95D-4F35-9AFB-AA0271DA4630}" dt="2023-07-30T05:07:22.067" v="23" actId="20577"/>
          <ac:spMkLst>
            <pc:docMk/>
            <pc:sldMk cId="945859461" sldId="264"/>
            <ac:spMk id="3" creationId="{706984A1-7ABD-E0CE-C586-80550DD1B5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12A63C8-345C-344C-C326-9EDFF8C528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9F29F09-47A9-2A90-946E-562B77EF60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EA640-872E-4F4D-B21A-73E9D0184034}" type="datetimeFigureOut">
              <a:rPr kumimoji="1" lang="ja-JP" altLang="en-US" smtClean="0"/>
              <a:t>2023/7/31</a:t>
            </a:fld>
            <a:endParaRPr kumimoji="1" lang="ja-JP" altLang="en-US"/>
          </a:p>
        </p:txBody>
      </p:sp>
      <p:sp>
        <p:nvSpPr>
          <p:cNvPr id="4" name="フッター プレースホルダー 3">
            <a:extLst>
              <a:ext uri="{FF2B5EF4-FFF2-40B4-BE49-F238E27FC236}">
                <a16:creationId xmlns:a16="http://schemas.microsoft.com/office/drawing/2014/main" id="{D358A586-44AD-5AED-B2C4-5B89535C02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D22EB03-7B64-ACF1-C8D7-18D28E0EE6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F8C5C4-018B-4B0B-B752-1F0FF5D18276}" type="slidenum">
              <a:rPr kumimoji="1" lang="ja-JP" altLang="en-US" smtClean="0"/>
              <a:t>‹#›</a:t>
            </a:fld>
            <a:endParaRPr kumimoji="1" lang="ja-JP" altLang="en-US"/>
          </a:p>
        </p:txBody>
      </p:sp>
    </p:spTree>
    <p:extLst>
      <p:ext uri="{BB962C8B-B14F-4D97-AF65-F5344CB8AC3E}">
        <p14:creationId xmlns:p14="http://schemas.microsoft.com/office/powerpoint/2010/main" val="4032394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2C8EB-07C5-41D6-8811-5BE9F8C85C79}"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2D27-E627-4642-9F78-DDC2EA8A0162}" type="slidenum">
              <a:rPr kumimoji="1" lang="ja-JP" altLang="en-US" smtClean="0"/>
              <a:t>‹#›</a:t>
            </a:fld>
            <a:endParaRPr kumimoji="1" lang="ja-JP" altLang="en-US"/>
          </a:p>
        </p:txBody>
      </p:sp>
    </p:spTree>
    <p:extLst>
      <p:ext uri="{BB962C8B-B14F-4D97-AF65-F5344CB8AC3E}">
        <p14:creationId xmlns:p14="http://schemas.microsoft.com/office/powerpoint/2010/main" val="3643690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7/31/2023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32071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452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6134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6170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486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5550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9324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9286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1588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8978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9294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7/31/2023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655455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2387D-8514-7CF9-B95E-DBA84AF24BCE}"/>
              </a:ext>
            </a:extLst>
          </p:cNvPr>
          <p:cNvSpPr>
            <a:spLocks noGrp="1"/>
          </p:cNvSpPr>
          <p:nvPr>
            <p:ph type="ctrTitle"/>
          </p:nvPr>
        </p:nvSpPr>
        <p:spPr>
          <a:xfrm>
            <a:off x="1143000" y="1676400"/>
            <a:ext cx="7104845" cy="1959736"/>
          </a:xfrm>
        </p:spPr>
        <p:txBody>
          <a:bodyPr vert="horz" lIns="91440" tIns="45720" rIns="91440" bIns="45720" rtlCol="0" anchor="t">
            <a:normAutofit/>
          </a:bodyPr>
          <a:lstStyle/>
          <a:p>
            <a:pPr algn="l"/>
            <a:r>
              <a:rPr kumimoji="1" lang="ja-JP" altLang="en-US" sz="4000" b="1" kern="1200">
                <a:latin typeface="+mj-lt"/>
                <a:ea typeface="游ゴシック Light"/>
                <a:cs typeface="+mj-cs"/>
              </a:rPr>
              <a:t>ソフトウェアシステム開発</a:t>
            </a:r>
            <a:r>
              <a:rPr kumimoji="1" lang="en-US" altLang="ja-JP" sz="4000" b="1" kern="1200">
                <a:latin typeface="+mj-lt"/>
                <a:ea typeface="游ゴシック Light"/>
                <a:cs typeface="+mj-cs"/>
              </a:rPr>
              <a:t>A</a:t>
            </a:r>
            <a:br>
              <a:rPr lang="en-US" altLang="ja-JP" sz="4000" b="1" kern="1200"/>
            </a:br>
            <a:r>
              <a:rPr lang="ja-JP" altLang="en-US" sz="4000">
                <a:ea typeface="游ゴシック Light"/>
              </a:rPr>
              <a:t>                             </a:t>
            </a:r>
            <a:br>
              <a:rPr lang="ja-JP" altLang="en-US" sz="4000">
                <a:ea typeface="游ゴシック Light"/>
              </a:rPr>
            </a:br>
            <a:r>
              <a:rPr kumimoji="1" lang="ja-JP" altLang="en-US" sz="4000" kern="1200">
                <a:latin typeface="+mj-lt"/>
                <a:ea typeface="游ゴシック Light"/>
                <a:cs typeface="+mj-cs"/>
              </a:rPr>
              <a:t>グループ９</a:t>
            </a:r>
          </a:p>
        </p:txBody>
      </p:sp>
      <p:sp>
        <p:nvSpPr>
          <p:cNvPr id="3" name="字幕 2">
            <a:extLst>
              <a:ext uri="{FF2B5EF4-FFF2-40B4-BE49-F238E27FC236}">
                <a16:creationId xmlns:a16="http://schemas.microsoft.com/office/drawing/2014/main" id="{DF011D18-A103-71FC-3A78-9C43E97B7B41}"/>
              </a:ext>
            </a:extLst>
          </p:cNvPr>
          <p:cNvSpPr>
            <a:spLocks noGrp="1"/>
          </p:cNvSpPr>
          <p:nvPr>
            <p:ph type="subTitle" idx="1"/>
          </p:nvPr>
        </p:nvSpPr>
        <p:spPr>
          <a:xfrm>
            <a:off x="4752308" y="3189668"/>
            <a:ext cx="7334514" cy="2185116"/>
          </a:xfrm>
        </p:spPr>
        <p:txBody>
          <a:bodyPr vert="horz" lIns="91440" tIns="45720" rIns="91440" bIns="45720" rtlCol="0" anchor="t">
            <a:noAutofit/>
          </a:bodyPr>
          <a:lstStyle/>
          <a:p>
            <a:pPr lvl="8" indent="-228600" algn="l">
              <a:buFont typeface="Arial" panose="020B0604020202020204" pitchFamily="34" charset="0"/>
              <a:buChar char="•"/>
            </a:pPr>
            <a:r>
              <a:rPr lang="en-US" altLang="ja-JP" sz="2400">
                <a:solidFill>
                  <a:schemeClr val="tx1">
                    <a:lumMod val="95000"/>
                  </a:schemeClr>
                </a:solidFill>
                <a:effectLst/>
                <a:ea typeface="游ゴシック"/>
              </a:rPr>
              <a:t>TK210474 </a:t>
            </a:r>
            <a:r>
              <a:rPr lang="ja-JP" altLang="en-US" sz="2400">
                <a:solidFill>
                  <a:schemeClr val="tx1">
                    <a:lumMod val="95000"/>
                  </a:schemeClr>
                </a:solidFill>
                <a:effectLst/>
                <a:ea typeface="游ゴシック"/>
              </a:rPr>
              <a:t>田村　輝</a:t>
            </a:r>
            <a:endParaRPr lang="en-US" altLang="ja-JP" sz="2400">
              <a:solidFill>
                <a:schemeClr val="tx1">
                  <a:lumMod val="95000"/>
                </a:schemeClr>
              </a:solidFill>
              <a:effectLst/>
              <a:ea typeface="游ゴシック"/>
            </a:endParaRPr>
          </a:p>
          <a:p>
            <a:pPr lvl="8" indent="-228600" algn="l">
              <a:buFont typeface="Arial" panose="020B0604020202020204" pitchFamily="34" charset="0"/>
              <a:buChar char="•"/>
            </a:pPr>
            <a:r>
              <a:rPr lang="en-US" altLang="ja-JP" sz="2400">
                <a:solidFill>
                  <a:schemeClr val="tx1">
                    <a:lumMod val="95000"/>
                  </a:schemeClr>
                </a:solidFill>
                <a:effectLst/>
                <a:ea typeface="游ゴシック"/>
              </a:rPr>
              <a:t>TK210494 </a:t>
            </a:r>
            <a:r>
              <a:rPr lang="ja-JP" altLang="en-US" sz="2400">
                <a:solidFill>
                  <a:schemeClr val="tx1">
                    <a:lumMod val="95000"/>
                  </a:schemeClr>
                </a:solidFill>
                <a:effectLst/>
                <a:ea typeface="游ゴシック"/>
              </a:rPr>
              <a:t>森田　李</a:t>
            </a:r>
            <a:endParaRPr lang="en-US" altLang="ja-JP" sz="2400">
              <a:solidFill>
                <a:schemeClr val="tx1">
                  <a:lumMod val="95000"/>
                </a:schemeClr>
              </a:solidFill>
              <a:effectLst/>
              <a:ea typeface="游ゴシック"/>
            </a:endParaRPr>
          </a:p>
          <a:p>
            <a:pPr lvl="8" indent="-228600" algn="l">
              <a:buFont typeface="Arial" panose="020B0604020202020204" pitchFamily="34" charset="0"/>
              <a:buChar char="•"/>
            </a:pPr>
            <a:r>
              <a:rPr lang="en-US" altLang="ja-JP" sz="2400">
                <a:solidFill>
                  <a:schemeClr val="tx1">
                    <a:lumMod val="95000"/>
                  </a:schemeClr>
                </a:solidFill>
                <a:effectLst/>
                <a:ea typeface="游ゴシック"/>
              </a:rPr>
              <a:t>TK210505 </a:t>
            </a:r>
            <a:r>
              <a:rPr lang="ja-JP" altLang="en-US" sz="2400">
                <a:solidFill>
                  <a:schemeClr val="tx1">
                    <a:lumMod val="95000"/>
                  </a:schemeClr>
                </a:solidFill>
                <a:effectLst/>
                <a:ea typeface="游ゴシック"/>
              </a:rPr>
              <a:t>志水桃子</a:t>
            </a:r>
            <a:endParaRPr lang="en-US" altLang="ja-JP" sz="2400">
              <a:solidFill>
                <a:schemeClr val="tx1">
                  <a:lumMod val="95000"/>
                </a:schemeClr>
              </a:solidFill>
              <a:effectLst/>
              <a:ea typeface="游ゴシック"/>
            </a:endParaRPr>
          </a:p>
          <a:p>
            <a:pPr lvl="8" indent="-228600" algn="l">
              <a:buFont typeface="Arial" panose="020B0604020202020204" pitchFamily="34" charset="0"/>
              <a:buChar char="•"/>
            </a:pPr>
            <a:r>
              <a:rPr lang="en-US" altLang="ja-JP" sz="2400">
                <a:solidFill>
                  <a:schemeClr val="tx1">
                    <a:lumMod val="95000"/>
                  </a:schemeClr>
                </a:solidFill>
                <a:effectLst/>
                <a:ea typeface="游ゴシック"/>
              </a:rPr>
              <a:t>TK210508 </a:t>
            </a:r>
            <a:r>
              <a:rPr lang="ja-JP" altLang="en-US" sz="2400">
                <a:solidFill>
                  <a:schemeClr val="tx1">
                    <a:lumMod val="95000"/>
                  </a:schemeClr>
                </a:solidFill>
                <a:effectLst/>
                <a:ea typeface="游ゴシック"/>
              </a:rPr>
              <a:t>児玉俊輔</a:t>
            </a:r>
            <a:endParaRPr lang="en-US" altLang="ja-JP" sz="2400">
              <a:solidFill>
                <a:schemeClr val="tx1">
                  <a:lumMod val="95000"/>
                </a:schemeClr>
              </a:solidFill>
              <a:effectLst/>
              <a:ea typeface="游ゴシック"/>
            </a:endParaRPr>
          </a:p>
          <a:p>
            <a:pPr lvl="8" indent="-228600" algn="l">
              <a:buFont typeface="Arial" panose="020B0604020202020204" pitchFamily="34" charset="0"/>
              <a:buChar char="•"/>
            </a:pPr>
            <a:r>
              <a:rPr lang="en-US" altLang="ja-JP" sz="2400">
                <a:solidFill>
                  <a:schemeClr val="tx1">
                    <a:lumMod val="95000"/>
                  </a:schemeClr>
                </a:solidFill>
                <a:effectLst/>
                <a:ea typeface="游ゴシック"/>
              </a:rPr>
              <a:t>TK210530 </a:t>
            </a:r>
            <a:r>
              <a:rPr lang="ja-JP" altLang="en-US" sz="2400">
                <a:solidFill>
                  <a:schemeClr val="tx1">
                    <a:lumMod val="95000"/>
                  </a:schemeClr>
                </a:solidFill>
                <a:effectLst/>
                <a:ea typeface="游ゴシック"/>
              </a:rPr>
              <a:t>齊藤成司</a:t>
            </a:r>
            <a:endParaRPr lang="en-US" altLang="ja-JP" sz="2400">
              <a:solidFill>
                <a:schemeClr val="tx1">
                  <a:lumMod val="95000"/>
                </a:schemeClr>
              </a:solidFill>
              <a:effectLst/>
              <a:ea typeface="游ゴシック"/>
            </a:endParaRPr>
          </a:p>
          <a:p>
            <a:pPr lvl="8" indent="-228600" algn="l">
              <a:buFont typeface="Arial" panose="020B0604020202020204" pitchFamily="34" charset="0"/>
              <a:buChar char="•"/>
            </a:pPr>
            <a:r>
              <a:rPr lang="en-US" altLang="ja-JP" sz="2400">
                <a:solidFill>
                  <a:schemeClr val="tx1">
                    <a:lumMod val="95000"/>
                  </a:schemeClr>
                </a:solidFill>
                <a:effectLst/>
                <a:ea typeface="游ゴシック"/>
              </a:rPr>
              <a:t>TK210531 </a:t>
            </a:r>
            <a:r>
              <a:rPr lang="ja-JP" altLang="en-US" sz="2400">
                <a:solidFill>
                  <a:schemeClr val="tx1">
                    <a:lumMod val="95000"/>
                  </a:schemeClr>
                </a:solidFill>
                <a:effectLst/>
                <a:ea typeface="游ゴシック"/>
              </a:rPr>
              <a:t>山田達成</a:t>
            </a:r>
            <a:endParaRPr lang="en-US" altLang="ja-JP" sz="2400">
              <a:solidFill>
                <a:schemeClr val="tx1">
                  <a:lumMod val="95000"/>
                </a:schemeClr>
              </a:solidFill>
              <a:effectLst/>
              <a:ea typeface="游ゴシック"/>
            </a:endParaRPr>
          </a:p>
          <a:p>
            <a:pPr indent="-228600" algn="l">
              <a:buFont typeface="Arial" panose="020B0604020202020204" pitchFamily="34" charset="0"/>
              <a:buChar char="•"/>
            </a:pPr>
            <a:endParaRPr kumimoji="1" lang="en-US" altLang="ja-JP">
              <a:solidFill>
                <a:schemeClr val="tx1">
                  <a:alpha val="55000"/>
                </a:schemeClr>
              </a:solidFill>
            </a:endParaRPr>
          </a:p>
        </p:txBody>
      </p:sp>
      <p:sp>
        <p:nvSpPr>
          <p:cNvPr id="4" name="スライド番号プレースホルダー 3">
            <a:extLst>
              <a:ext uri="{FF2B5EF4-FFF2-40B4-BE49-F238E27FC236}">
                <a16:creationId xmlns:a16="http://schemas.microsoft.com/office/drawing/2014/main" id="{D52A4B41-5BA3-424C-A7EB-DA79133AB045}"/>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a:t>
            </a:fld>
            <a:endParaRPr kumimoji="1" lang="ja-JP" altLang="en-US"/>
          </a:p>
        </p:txBody>
      </p:sp>
    </p:spTree>
    <p:extLst>
      <p:ext uri="{BB962C8B-B14F-4D97-AF65-F5344CB8AC3E}">
        <p14:creationId xmlns:p14="http://schemas.microsoft.com/office/powerpoint/2010/main" val="170077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834711A2-5FFE-83ED-806A-BD3D47AAC8C3}"/>
              </a:ext>
            </a:extLst>
          </p:cNvPr>
          <p:cNvSpPr>
            <a:spLocks noGrp="1"/>
          </p:cNvSpPr>
          <p:nvPr>
            <p:ph idx="1"/>
          </p:nvPr>
        </p:nvSpPr>
        <p:spPr>
          <a:xfrm>
            <a:off x="861718" y="1581031"/>
            <a:ext cx="10803467" cy="4410075"/>
          </a:xfrm>
        </p:spPr>
        <p:txBody>
          <a:bodyPr vert="horz" lIns="91440" tIns="45720" rIns="91440" bIns="45720" rtlCol="0" anchor="t">
            <a:normAutofit/>
          </a:bodyPr>
          <a:lstStyle/>
          <a:p>
            <a:r>
              <a:rPr lang="en-US" altLang="ja-JP" sz="2800">
                <a:latin typeface="MS Gothic"/>
                <a:ea typeface="ＭＳ ゴシック"/>
              </a:rPr>
              <a:t>UI/</a:t>
            </a:r>
            <a:r>
              <a:rPr lang="ja-JP" altLang="en-US" sz="2800">
                <a:latin typeface="MS Gothic"/>
                <a:ea typeface="MS Gothic"/>
              </a:rPr>
              <a:t>コード</a:t>
            </a:r>
            <a:endParaRPr lang="en-US" altLang="ja-JP" sz="2800">
              <a:latin typeface="MS Gothic"/>
              <a:ea typeface="MS Gothic"/>
            </a:endParaRPr>
          </a:p>
          <a:p>
            <a:pPr marL="0" indent="0">
              <a:buNone/>
            </a:pPr>
            <a:r>
              <a:rPr lang="ja-JP" altLang="en-US" sz="2800">
                <a:latin typeface="MS Gothic"/>
                <a:ea typeface="MS Gothic"/>
              </a:rPr>
              <a:t>→識別しやすくするために色を追加</a:t>
            </a:r>
            <a:r>
              <a:rPr lang="en-US" altLang="ja-JP" sz="2800">
                <a:latin typeface="MS Gothic"/>
                <a:ea typeface="ＭＳ ゴシック"/>
              </a:rPr>
              <a:t>/</a:t>
            </a:r>
            <a:r>
              <a:rPr lang="ja-JP" altLang="en-US" sz="2800">
                <a:latin typeface="MS Gothic"/>
                <a:ea typeface="MS Gothic"/>
              </a:rPr>
              <a:t>表示</a:t>
            </a:r>
            <a:endParaRPr lang="en-US" altLang="ja-JP" sz="2800">
              <a:latin typeface="MS Gothic"/>
              <a:ea typeface="MS Gothic"/>
            </a:endParaRPr>
          </a:p>
          <a:p>
            <a:pPr marL="0" indent="0">
              <a:buNone/>
            </a:pPr>
            <a:r>
              <a:rPr lang="ja-JP" altLang="en-US" sz="2800">
                <a:latin typeface="MS Gothic"/>
                <a:ea typeface="MS Gothic"/>
              </a:rPr>
              <a:t>→文字のサイズ・フォントの変更</a:t>
            </a:r>
            <a:endParaRPr lang="en-US" altLang="ja-JP" sz="2800">
              <a:latin typeface="MS Gothic"/>
              <a:ea typeface="MS Gothic"/>
            </a:endParaRPr>
          </a:p>
          <a:p>
            <a:pPr marL="0" indent="0">
              <a:buNone/>
            </a:pPr>
            <a:r>
              <a:rPr lang="ja-JP" altLang="en-US" sz="2800">
                <a:latin typeface="MS Gothic"/>
                <a:ea typeface="MS Gothic"/>
              </a:rPr>
              <a:t>→予約キャンセル機能</a:t>
            </a:r>
            <a:endParaRPr lang="en-US" altLang="ja-JP" sz="2800">
              <a:latin typeface="MS Gothic"/>
              <a:ea typeface="MS Gothic"/>
            </a:endParaRPr>
          </a:p>
          <a:p>
            <a:pPr marL="0" indent="0">
              <a:buNone/>
            </a:pPr>
            <a:endParaRPr lang="en-US" altLang="ja-JP" sz="2800" noProof="1">
              <a:latin typeface="MS Gothic"/>
              <a:ea typeface="ＭＳ ゴシック"/>
            </a:endParaRPr>
          </a:p>
          <a:p>
            <a:pPr marL="0" indent="0">
              <a:buNone/>
            </a:pPr>
            <a:r>
              <a:rPr lang="ja-JP" altLang="en-US" sz="2800">
                <a:latin typeface="MS Gothic"/>
                <a:ea typeface="MS Gothic"/>
              </a:rPr>
              <a:t>・全体の進行</a:t>
            </a:r>
            <a:endParaRPr lang="en-US" altLang="ja-JP" sz="2800">
              <a:latin typeface="MS Gothic"/>
              <a:ea typeface="MS Gothic"/>
            </a:endParaRPr>
          </a:p>
          <a:p>
            <a:pPr marL="0" indent="0">
              <a:buNone/>
            </a:pPr>
            <a:r>
              <a:rPr lang="ja-JP" altLang="en-US" sz="2800">
                <a:latin typeface="MS Gothic"/>
                <a:ea typeface="MS Gothic"/>
              </a:rPr>
              <a:t>→</a:t>
            </a:r>
            <a:r>
              <a:rPr lang="en-US" altLang="ja-JP" sz="2800" noProof="1">
                <a:latin typeface="MS Gothic"/>
                <a:ea typeface="游ゴシック"/>
              </a:rPr>
              <a:t>Discord</a:t>
            </a:r>
            <a:r>
              <a:rPr lang="ja-JP" altLang="en-US" sz="2800" noProof="1">
                <a:latin typeface="MS Gothic"/>
                <a:ea typeface="MS Gothic"/>
              </a:rPr>
              <a:t>や</a:t>
            </a:r>
            <a:r>
              <a:rPr lang="en-US" altLang="ja-JP" sz="2800" noProof="1">
                <a:latin typeface="MS Gothic"/>
                <a:ea typeface="游ゴシック"/>
              </a:rPr>
              <a:t>Slack</a:t>
            </a:r>
            <a:r>
              <a:rPr lang="ja-JP" altLang="en-US" sz="2800" noProof="1">
                <a:latin typeface="MS Gothic"/>
                <a:ea typeface="MS Gothic"/>
              </a:rPr>
              <a:t>を活用して</a:t>
            </a:r>
            <a:r>
              <a:rPr lang="ja-JP" altLang="en-US" sz="2800">
                <a:latin typeface="MS Gothic"/>
                <a:ea typeface="MS Gothic"/>
              </a:rPr>
              <a:t>進行</a:t>
            </a:r>
          </a:p>
        </p:txBody>
      </p:sp>
      <p:sp>
        <p:nvSpPr>
          <p:cNvPr id="8" name="スライド番号プレースホルダー 7">
            <a:extLst>
              <a:ext uri="{FF2B5EF4-FFF2-40B4-BE49-F238E27FC236}">
                <a16:creationId xmlns:a16="http://schemas.microsoft.com/office/drawing/2014/main" id="{8D47F407-BBF5-38A7-EB71-CF1C962C6239}"/>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10</a:t>
            </a:fld>
            <a:endParaRPr kumimoji="1" lang="ja-JP" altLang="en-US"/>
          </a:p>
        </p:txBody>
      </p:sp>
      <p:grpSp>
        <p:nvGrpSpPr>
          <p:cNvPr id="34" name="グループ化 33">
            <a:extLst>
              <a:ext uri="{FF2B5EF4-FFF2-40B4-BE49-F238E27FC236}">
                <a16:creationId xmlns:a16="http://schemas.microsoft.com/office/drawing/2014/main" id="{BA03F3EA-4910-9294-8970-4510F3C3D1BD}"/>
              </a:ext>
            </a:extLst>
          </p:cNvPr>
          <p:cNvGrpSpPr/>
          <p:nvPr/>
        </p:nvGrpSpPr>
        <p:grpSpPr>
          <a:xfrm>
            <a:off x="1163520" y="66940"/>
            <a:ext cx="9603539" cy="461433"/>
            <a:chOff x="515821" y="228600"/>
            <a:chExt cx="9603539" cy="461433"/>
          </a:xfrm>
        </p:grpSpPr>
        <p:sp>
          <p:nvSpPr>
            <p:cNvPr id="35" name="矢印: 五方向 34">
              <a:extLst>
                <a:ext uri="{FF2B5EF4-FFF2-40B4-BE49-F238E27FC236}">
                  <a16:creationId xmlns:a16="http://schemas.microsoft.com/office/drawing/2014/main" id="{97C66C44-3DF3-44E5-D876-0BDD46293085}"/>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36" name="矢印: 五方向 35">
              <a:extLst>
                <a:ext uri="{FF2B5EF4-FFF2-40B4-BE49-F238E27FC236}">
                  <a16:creationId xmlns:a16="http://schemas.microsoft.com/office/drawing/2014/main" id="{652A0E68-A0AA-8822-6339-8A7932050008}"/>
                </a:ext>
              </a:extLst>
            </p:cNvPr>
            <p:cNvSpPr/>
            <p:nvPr/>
          </p:nvSpPr>
          <p:spPr>
            <a:xfrm>
              <a:off x="6675072" y="228600"/>
              <a:ext cx="1780080"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工夫したこと</a:t>
              </a:r>
            </a:p>
          </p:txBody>
        </p:sp>
        <p:sp>
          <p:nvSpPr>
            <p:cNvPr id="37" name="矢印: 五方向 36">
              <a:extLst>
                <a:ext uri="{FF2B5EF4-FFF2-40B4-BE49-F238E27FC236}">
                  <a16:creationId xmlns:a16="http://schemas.microsoft.com/office/drawing/2014/main" id="{CE760CA3-E233-6F30-EFDA-4F24141BFA79}"/>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38" name="矢印: 五方向 37">
              <a:extLst>
                <a:ext uri="{FF2B5EF4-FFF2-40B4-BE49-F238E27FC236}">
                  <a16:creationId xmlns:a16="http://schemas.microsoft.com/office/drawing/2014/main" id="{E8858A62-56EB-E2D2-1CDB-B7BDBA17C38A}"/>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39" name="矢印: 五方向 38">
              <a:extLst>
                <a:ext uri="{FF2B5EF4-FFF2-40B4-BE49-F238E27FC236}">
                  <a16:creationId xmlns:a16="http://schemas.microsoft.com/office/drawing/2014/main" id="{F680F000-1EFF-AC72-3C0C-E3ED18FE0E99}"/>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40" name="矢印: 五方向 39">
              <a:extLst>
                <a:ext uri="{FF2B5EF4-FFF2-40B4-BE49-F238E27FC236}">
                  <a16:creationId xmlns:a16="http://schemas.microsoft.com/office/drawing/2014/main" id="{D6EF270C-2F26-545C-7689-EF9134CF4224}"/>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4" name="タイトル 1">
            <a:extLst>
              <a:ext uri="{FF2B5EF4-FFF2-40B4-BE49-F238E27FC236}">
                <a16:creationId xmlns:a16="http://schemas.microsoft.com/office/drawing/2014/main" id="{6CA1AB11-12A4-19AC-079F-186B55661089}"/>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kumimoji="0" lang="ja-JP" altLang="en-US">
                <a:ea typeface="ＭＳ ゴシック"/>
              </a:rPr>
              <a:t>工夫したこと</a:t>
            </a:r>
            <a:endParaRPr kumimoji="1" lang="ja-JP" altLang="en-US">
              <a:ea typeface="ＭＳ ゴシック"/>
            </a:endParaRPr>
          </a:p>
        </p:txBody>
      </p:sp>
    </p:spTree>
    <p:extLst>
      <p:ext uri="{BB962C8B-B14F-4D97-AF65-F5344CB8AC3E}">
        <p14:creationId xmlns:p14="http://schemas.microsoft.com/office/powerpoint/2010/main" val="185205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CBA67-E605-DD67-075F-F45C951E639B}"/>
              </a:ext>
            </a:extLst>
          </p:cNvPr>
          <p:cNvSpPr>
            <a:spLocks noGrp="1"/>
          </p:cNvSpPr>
          <p:nvPr>
            <p:ph type="title"/>
          </p:nvPr>
        </p:nvSpPr>
        <p:spPr>
          <a:xfrm>
            <a:off x="879150" y="32576"/>
            <a:ext cx="9887909" cy="1325562"/>
          </a:xfrm>
        </p:spPr>
        <p:txBody>
          <a:bodyPr/>
          <a:lstStyle/>
          <a:p>
            <a:r>
              <a:rPr lang="ja-JP" altLang="en-US"/>
              <a:t>識別しやすくするために色を追加</a:t>
            </a:r>
            <a:r>
              <a:rPr lang="en-US" altLang="ja-JP"/>
              <a:t>/</a:t>
            </a:r>
            <a:r>
              <a:rPr lang="ja-JP" altLang="en-US"/>
              <a:t>表示</a:t>
            </a:r>
            <a:endParaRPr lang="en-US" altLang="ja-JP"/>
          </a:p>
        </p:txBody>
      </p:sp>
      <p:pic>
        <p:nvPicPr>
          <p:cNvPr id="4" name="コンテンツ プレースホルダー 3">
            <a:extLst>
              <a:ext uri="{FF2B5EF4-FFF2-40B4-BE49-F238E27FC236}">
                <a16:creationId xmlns:a16="http://schemas.microsoft.com/office/drawing/2014/main" id="{1BDCC9B2-5E72-25EC-B3F2-AA58674748DF}"/>
              </a:ext>
            </a:extLst>
          </p:cNvPr>
          <p:cNvPicPr>
            <a:picLocks noGrp="1" noChangeAspect="1"/>
          </p:cNvPicPr>
          <p:nvPr>
            <p:ph idx="1"/>
          </p:nvPr>
        </p:nvPicPr>
        <p:blipFill>
          <a:blip r:embed="rId2"/>
          <a:stretch>
            <a:fillRect/>
          </a:stretch>
        </p:blipFill>
        <p:spPr>
          <a:xfrm>
            <a:off x="239161" y="1377204"/>
            <a:ext cx="8753764" cy="3048101"/>
          </a:xfrm>
        </p:spPr>
      </p:pic>
      <p:sp>
        <p:nvSpPr>
          <p:cNvPr id="11" name="スライド番号プレースホルダー 10">
            <a:extLst>
              <a:ext uri="{FF2B5EF4-FFF2-40B4-BE49-F238E27FC236}">
                <a16:creationId xmlns:a16="http://schemas.microsoft.com/office/drawing/2014/main" id="{8E27A132-81B6-3F01-3F19-4C90E1F90958}"/>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11</a:t>
            </a:fld>
            <a:endParaRPr kumimoji="1" lang="ja-JP" altLang="en-US"/>
          </a:p>
        </p:txBody>
      </p:sp>
      <p:sp>
        <p:nvSpPr>
          <p:cNvPr id="8" name="矢印: 左 7">
            <a:extLst>
              <a:ext uri="{FF2B5EF4-FFF2-40B4-BE49-F238E27FC236}">
                <a16:creationId xmlns:a16="http://schemas.microsoft.com/office/drawing/2014/main" id="{E2B26F10-1913-A69A-2571-428A2A329244}"/>
              </a:ext>
            </a:extLst>
          </p:cNvPr>
          <p:cNvSpPr/>
          <p:nvPr/>
        </p:nvSpPr>
        <p:spPr>
          <a:xfrm>
            <a:off x="8491596" y="4624043"/>
            <a:ext cx="443560" cy="2445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48C429-20E0-DD37-F331-669B01500094}"/>
              </a:ext>
            </a:extLst>
          </p:cNvPr>
          <p:cNvSpPr txBox="1"/>
          <p:nvPr/>
        </p:nvSpPr>
        <p:spPr>
          <a:xfrm>
            <a:off x="200660" y="5661878"/>
            <a:ext cx="11708958" cy="461665"/>
          </a:xfrm>
          <a:prstGeom prst="rect">
            <a:avLst/>
          </a:prstGeom>
          <a:noFill/>
        </p:spPr>
        <p:txBody>
          <a:bodyPr wrap="square" rtlCol="0">
            <a:spAutoFit/>
          </a:bodyPr>
          <a:lstStyle/>
          <a:p>
            <a:r>
              <a:rPr kumimoji="1" lang="ja-JP" altLang="en-US" sz="2400"/>
              <a:t>・</a:t>
            </a:r>
            <a:r>
              <a:rPr kumimoji="1" lang="en-US" altLang="ja-JP" sz="2400"/>
              <a:t>facility</a:t>
            </a:r>
            <a:r>
              <a:rPr kumimoji="1" lang="ja-JP" altLang="en-US" sz="2400"/>
              <a:t>テーブルを書き換え、教室番号の前に教室の色を表示。</a:t>
            </a:r>
          </a:p>
        </p:txBody>
      </p:sp>
      <p:sp>
        <p:nvSpPr>
          <p:cNvPr id="10" name="テキスト ボックス 9">
            <a:extLst>
              <a:ext uri="{FF2B5EF4-FFF2-40B4-BE49-F238E27FC236}">
                <a16:creationId xmlns:a16="http://schemas.microsoft.com/office/drawing/2014/main" id="{E11224EB-B416-76EF-73F1-662995B2992C}"/>
              </a:ext>
            </a:extLst>
          </p:cNvPr>
          <p:cNvSpPr txBox="1"/>
          <p:nvPr/>
        </p:nvSpPr>
        <p:spPr>
          <a:xfrm>
            <a:off x="8895892" y="4547773"/>
            <a:ext cx="2631964" cy="400110"/>
          </a:xfrm>
          <a:prstGeom prst="rect">
            <a:avLst/>
          </a:prstGeom>
          <a:noFill/>
        </p:spPr>
        <p:txBody>
          <a:bodyPr wrap="square" rtlCol="0">
            <a:spAutoFit/>
          </a:bodyPr>
          <a:lstStyle/>
          <a:p>
            <a:r>
              <a:rPr kumimoji="1" lang="ja-JP" altLang="en-US" sz="2000"/>
              <a:t>教室概要ボタン押下</a:t>
            </a:r>
          </a:p>
        </p:txBody>
      </p:sp>
      <p:sp>
        <p:nvSpPr>
          <p:cNvPr id="36" name="正方形/長方形 35">
            <a:extLst>
              <a:ext uri="{FF2B5EF4-FFF2-40B4-BE49-F238E27FC236}">
                <a16:creationId xmlns:a16="http://schemas.microsoft.com/office/drawing/2014/main" id="{928EBA28-7345-CD70-352F-8EF2E4A5644C}"/>
              </a:ext>
            </a:extLst>
          </p:cNvPr>
          <p:cNvSpPr/>
          <p:nvPr/>
        </p:nvSpPr>
        <p:spPr>
          <a:xfrm>
            <a:off x="1471131" y="1867740"/>
            <a:ext cx="323802" cy="2462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DAA1C5F-7AE0-2167-AC0B-735E672CEF73}"/>
              </a:ext>
            </a:extLst>
          </p:cNvPr>
          <p:cNvSpPr/>
          <p:nvPr/>
        </p:nvSpPr>
        <p:spPr>
          <a:xfrm>
            <a:off x="5480097" y="1867740"/>
            <a:ext cx="323802" cy="2462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132315F5-15AE-948C-10F7-DA707BF8EC08}"/>
              </a:ext>
            </a:extLst>
          </p:cNvPr>
          <p:cNvGrpSpPr/>
          <p:nvPr/>
        </p:nvGrpSpPr>
        <p:grpSpPr>
          <a:xfrm>
            <a:off x="239161" y="4463438"/>
            <a:ext cx="8249365" cy="1017358"/>
            <a:chOff x="239161" y="4463438"/>
            <a:chExt cx="8249365" cy="1017358"/>
          </a:xfrm>
        </p:grpSpPr>
        <p:pic>
          <p:nvPicPr>
            <p:cNvPr id="6" name="図 5">
              <a:extLst>
                <a:ext uri="{FF2B5EF4-FFF2-40B4-BE49-F238E27FC236}">
                  <a16:creationId xmlns:a16="http://schemas.microsoft.com/office/drawing/2014/main" id="{C583C0B6-B047-2F00-F7F9-26AE091B3C91}"/>
                </a:ext>
              </a:extLst>
            </p:cNvPr>
            <p:cNvPicPr>
              <a:picLocks noChangeAspect="1"/>
            </p:cNvPicPr>
            <p:nvPr/>
          </p:nvPicPr>
          <p:blipFill>
            <a:blip r:embed="rId3"/>
            <a:stretch>
              <a:fillRect/>
            </a:stretch>
          </p:blipFill>
          <p:spPr>
            <a:xfrm>
              <a:off x="239161" y="4463438"/>
              <a:ext cx="8249365" cy="1017358"/>
            </a:xfrm>
            <a:prstGeom prst="rect">
              <a:avLst/>
            </a:prstGeom>
          </p:spPr>
        </p:pic>
        <p:sp>
          <p:nvSpPr>
            <p:cNvPr id="38" name="正方形/長方形 37">
              <a:extLst>
                <a:ext uri="{FF2B5EF4-FFF2-40B4-BE49-F238E27FC236}">
                  <a16:creationId xmlns:a16="http://schemas.microsoft.com/office/drawing/2014/main" id="{CF939FBC-6C7B-4AA1-5C24-39F4F2869DA5}"/>
                </a:ext>
              </a:extLst>
            </p:cNvPr>
            <p:cNvSpPr/>
            <p:nvPr/>
          </p:nvSpPr>
          <p:spPr>
            <a:xfrm>
              <a:off x="271761" y="5105288"/>
              <a:ext cx="409805" cy="2541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575C1126-C116-5602-F1F0-539A0BACB495}"/>
              </a:ext>
            </a:extLst>
          </p:cNvPr>
          <p:cNvGrpSpPr/>
          <p:nvPr/>
        </p:nvGrpSpPr>
        <p:grpSpPr>
          <a:xfrm>
            <a:off x="1163520" y="66940"/>
            <a:ext cx="9603539" cy="461433"/>
            <a:chOff x="515821" y="228600"/>
            <a:chExt cx="9603539" cy="461433"/>
          </a:xfrm>
        </p:grpSpPr>
        <p:sp>
          <p:nvSpPr>
            <p:cNvPr id="41" name="矢印: 五方向 40">
              <a:extLst>
                <a:ext uri="{FF2B5EF4-FFF2-40B4-BE49-F238E27FC236}">
                  <a16:creationId xmlns:a16="http://schemas.microsoft.com/office/drawing/2014/main" id="{C9C3B1B9-4C04-0939-10AC-52846443EBEE}"/>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42" name="矢印: 五方向 41">
              <a:extLst>
                <a:ext uri="{FF2B5EF4-FFF2-40B4-BE49-F238E27FC236}">
                  <a16:creationId xmlns:a16="http://schemas.microsoft.com/office/drawing/2014/main" id="{54ECE52A-4A11-A6CC-6CA2-60B448C616F0}"/>
                </a:ext>
              </a:extLst>
            </p:cNvPr>
            <p:cNvSpPr/>
            <p:nvPr/>
          </p:nvSpPr>
          <p:spPr>
            <a:xfrm>
              <a:off x="6675072" y="228600"/>
              <a:ext cx="1780080"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43" name="矢印: 五方向 42">
              <a:extLst>
                <a:ext uri="{FF2B5EF4-FFF2-40B4-BE49-F238E27FC236}">
                  <a16:creationId xmlns:a16="http://schemas.microsoft.com/office/drawing/2014/main" id="{DB89D15D-0673-66D4-5F37-E6E6332D8193}"/>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44" name="矢印: 五方向 43">
              <a:extLst>
                <a:ext uri="{FF2B5EF4-FFF2-40B4-BE49-F238E27FC236}">
                  <a16:creationId xmlns:a16="http://schemas.microsoft.com/office/drawing/2014/main" id="{50D87D19-305B-C77C-C60D-99C28FF93BB5}"/>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45" name="矢印: 五方向 44">
              <a:extLst>
                <a:ext uri="{FF2B5EF4-FFF2-40B4-BE49-F238E27FC236}">
                  <a16:creationId xmlns:a16="http://schemas.microsoft.com/office/drawing/2014/main" id="{915A4960-29A5-04B3-1825-A0C70E54C8FC}"/>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46" name="矢印: 五方向 45">
              <a:extLst>
                <a:ext uri="{FF2B5EF4-FFF2-40B4-BE49-F238E27FC236}">
                  <a16:creationId xmlns:a16="http://schemas.microsoft.com/office/drawing/2014/main" id="{7F418E23-A3B0-1179-3F20-25DCD8E33626}"/>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Tree>
    <p:extLst>
      <p:ext uri="{BB962C8B-B14F-4D97-AF65-F5344CB8AC3E}">
        <p14:creationId xmlns:p14="http://schemas.microsoft.com/office/powerpoint/2010/main" val="191205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スライド番号プレースホルダー 17">
            <a:extLst>
              <a:ext uri="{FF2B5EF4-FFF2-40B4-BE49-F238E27FC236}">
                <a16:creationId xmlns:a16="http://schemas.microsoft.com/office/drawing/2014/main" id="{950B866C-9323-EE1A-B51A-C09C04B6AC0F}"/>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12</a:t>
            </a:fld>
            <a:endParaRPr kumimoji="1" lang="ja-JP" altLang="en-US"/>
          </a:p>
        </p:txBody>
      </p:sp>
      <p:pic>
        <p:nvPicPr>
          <p:cNvPr id="9" name="図 8">
            <a:extLst>
              <a:ext uri="{FF2B5EF4-FFF2-40B4-BE49-F238E27FC236}">
                <a16:creationId xmlns:a16="http://schemas.microsoft.com/office/drawing/2014/main" id="{CAD5679D-BEFC-885B-366F-2D8095B133DD}"/>
              </a:ext>
            </a:extLst>
          </p:cNvPr>
          <p:cNvPicPr>
            <a:picLocks noChangeAspect="1"/>
          </p:cNvPicPr>
          <p:nvPr/>
        </p:nvPicPr>
        <p:blipFill>
          <a:blip r:embed="rId2"/>
          <a:stretch>
            <a:fillRect/>
          </a:stretch>
        </p:blipFill>
        <p:spPr>
          <a:xfrm>
            <a:off x="36183" y="3098356"/>
            <a:ext cx="4781349" cy="3709789"/>
          </a:xfrm>
          <a:prstGeom prst="rect">
            <a:avLst/>
          </a:prstGeom>
        </p:spPr>
      </p:pic>
      <p:pic>
        <p:nvPicPr>
          <p:cNvPr id="11" name="図 10">
            <a:extLst>
              <a:ext uri="{FF2B5EF4-FFF2-40B4-BE49-F238E27FC236}">
                <a16:creationId xmlns:a16="http://schemas.microsoft.com/office/drawing/2014/main" id="{D6877564-0DC3-0528-12B8-4382D5BF7039}"/>
              </a:ext>
            </a:extLst>
          </p:cNvPr>
          <p:cNvPicPr>
            <a:picLocks noChangeAspect="1"/>
          </p:cNvPicPr>
          <p:nvPr/>
        </p:nvPicPr>
        <p:blipFill>
          <a:blip r:embed="rId3"/>
          <a:stretch>
            <a:fillRect/>
          </a:stretch>
        </p:blipFill>
        <p:spPr>
          <a:xfrm>
            <a:off x="5439834" y="3052375"/>
            <a:ext cx="6709833" cy="3215193"/>
          </a:xfrm>
          <a:prstGeom prst="rect">
            <a:avLst/>
          </a:prstGeom>
        </p:spPr>
      </p:pic>
      <p:sp>
        <p:nvSpPr>
          <p:cNvPr id="12" name="矢印: 左 11">
            <a:extLst>
              <a:ext uri="{FF2B5EF4-FFF2-40B4-BE49-F238E27FC236}">
                <a16:creationId xmlns:a16="http://schemas.microsoft.com/office/drawing/2014/main" id="{A2221A1F-D29D-C620-E337-D826A391CB1A}"/>
              </a:ext>
            </a:extLst>
          </p:cNvPr>
          <p:cNvSpPr/>
          <p:nvPr/>
        </p:nvSpPr>
        <p:spPr>
          <a:xfrm rot="10800000">
            <a:off x="4817533" y="4756477"/>
            <a:ext cx="622300" cy="254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A0EF1FD-1108-242E-A14F-A701FD3AE6CB}"/>
              </a:ext>
            </a:extLst>
          </p:cNvPr>
          <p:cNvSpPr txBox="1"/>
          <p:nvPr/>
        </p:nvSpPr>
        <p:spPr>
          <a:xfrm>
            <a:off x="6690783" y="1420251"/>
            <a:ext cx="4353983" cy="1631216"/>
          </a:xfrm>
          <a:prstGeom prst="rect">
            <a:avLst/>
          </a:prstGeom>
          <a:noFill/>
        </p:spPr>
        <p:txBody>
          <a:bodyPr wrap="square" lIns="91440" tIns="45720" rIns="91440" bIns="45720" rtlCol="0" anchor="t">
            <a:spAutoFit/>
          </a:bodyPr>
          <a:lstStyle/>
          <a:p>
            <a:r>
              <a:rPr lang="en-US" altLang="ja-JP" sz="2500" noProof="1">
                <a:latin typeface="MS Gothic"/>
                <a:ea typeface="游ゴシック"/>
              </a:rPr>
              <a:t>TextArea</a:t>
            </a:r>
            <a:r>
              <a:rPr lang="ja-JP" altLang="en-US" sz="2500">
                <a:latin typeface="MS Gothic"/>
                <a:ea typeface="MS Gothic"/>
              </a:rPr>
              <a:t>を変更</a:t>
            </a:r>
            <a:r>
              <a:rPr lang="en-US" altLang="ja-JP" sz="2500">
                <a:latin typeface="MS Gothic"/>
                <a:ea typeface="游ゴシック"/>
              </a:rPr>
              <a:t>(20×30)</a:t>
            </a:r>
          </a:p>
          <a:p>
            <a:r>
              <a:rPr lang="ja-JP" altLang="en-US" sz="2500">
                <a:latin typeface="MS Gothic"/>
                <a:ea typeface="MS Gothic"/>
              </a:rPr>
              <a:t>文字のフォント変更</a:t>
            </a:r>
            <a:r>
              <a:rPr lang="en-US" altLang="ja-JP" sz="2500">
                <a:latin typeface="MS Gothic"/>
                <a:ea typeface="ＭＳ ゴシック"/>
              </a:rPr>
              <a:t>(Arial)</a:t>
            </a:r>
          </a:p>
          <a:p>
            <a:r>
              <a:rPr lang="ja-JP" altLang="en-US" sz="2500">
                <a:latin typeface="MS Gothic"/>
                <a:ea typeface="MS Gothic"/>
              </a:rPr>
              <a:t>文字のスタイル変更</a:t>
            </a:r>
            <a:r>
              <a:rPr lang="en-US" altLang="ja-JP" sz="2500">
                <a:latin typeface="MS Gothic"/>
                <a:ea typeface="ＭＳ ゴシック"/>
              </a:rPr>
              <a:t>(PLAIN)</a:t>
            </a:r>
          </a:p>
          <a:p>
            <a:r>
              <a:rPr lang="ja-JP" altLang="en-US" sz="2500">
                <a:latin typeface="MS Gothic"/>
                <a:ea typeface="MS Gothic"/>
              </a:rPr>
              <a:t>文字サイズ変更</a:t>
            </a:r>
            <a:r>
              <a:rPr lang="en-US" altLang="ja-JP" sz="2500">
                <a:latin typeface="MS Gothic"/>
                <a:ea typeface="ＭＳ ゴシック"/>
              </a:rPr>
              <a:t>(20)</a:t>
            </a:r>
            <a:endParaRPr lang="ja-JP" altLang="en-US" sz="2500">
              <a:latin typeface="MS Gothic"/>
              <a:ea typeface="ＭＳ ゴシック"/>
            </a:endParaRPr>
          </a:p>
        </p:txBody>
      </p:sp>
      <p:pic>
        <p:nvPicPr>
          <p:cNvPr id="17" name="図 16">
            <a:extLst>
              <a:ext uri="{FF2B5EF4-FFF2-40B4-BE49-F238E27FC236}">
                <a16:creationId xmlns:a16="http://schemas.microsoft.com/office/drawing/2014/main" id="{3967A950-EC47-62B8-1764-6E2A3EDF7F9F}"/>
              </a:ext>
            </a:extLst>
          </p:cNvPr>
          <p:cNvPicPr>
            <a:picLocks noChangeAspect="1"/>
          </p:cNvPicPr>
          <p:nvPr/>
        </p:nvPicPr>
        <p:blipFill>
          <a:blip r:embed="rId4"/>
          <a:stretch>
            <a:fillRect/>
          </a:stretch>
        </p:blipFill>
        <p:spPr>
          <a:xfrm>
            <a:off x="36183" y="1420251"/>
            <a:ext cx="6405631" cy="1572716"/>
          </a:xfrm>
          <a:prstGeom prst="rect">
            <a:avLst/>
          </a:prstGeom>
        </p:spPr>
      </p:pic>
      <p:grpSp>
        <p:nvGrpSpPr>
          <p:cNvPr id="44" name="グループ化 43">
            <a:extLst>
              <a:ext uri="{FF2B5EF4-FFF2-40B4-BE49-F238E27FC236}">
                <a16:creationId xmlns:a16="http://schemas.microsoft.com/office/drawing/2014/main" id="{BB2F8925-F47E-E6FF-EF3D-19CD9A7181CD}"/>
              </a:ext>
            </a:extLst>
          </p:cNvPr>
          <p:cNvGrpSpPr/>
          <p:nvPr/>
        </p:nvGrpSpPr>
        <p:grpSpPr>
          <a:xfrm>
            <a:off x="1163520" y="66940"/>
            <a:ext cx="9603539" cy="461433"/>
            <a:chOff x="515821" y="228600"/>
            <a:chExt cx="9603539" cy="461433"/>
          </a:xfrm>
        </p:grpSpPr>
        <p:sp>
          <p:nvSpPr>
            <p:cNvPr id="45" name="矢印: 五方向 44">
              <a:extLst>
                <a:ext uri="{FF2B5EF4-FFF2-40B4-BE49-F238E27FC236}">
                  <a16:creationId xmlns:a16="http://schemas.microsoft.com/office/drawing/2014/main" id="{F916B79F-8348-D988-F3A3-1BA7566CA361}"/>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46" name="矢印: 五方向 45">
              <a:extLst>
                <a:ext uri="{FF2B5EF4-FFF2-40B4-BE49-F238E27FC236}">
                  <a16:creationId xmlns:a16="http://schemas.microsoft.com/office/drawing/2014/main" id="{BED07CD6-26CF-4313-C89F-BA19A95C32CA}"/>
                </a:ext>
              </a:extLst>
            </p:cNvPr>
            <p:cNvSpPr/>
            <p:nvPr/>
          </p:nvSpPr>
          <p:spPr>
            <a:xfrm>
              <a:off x="6675072" y="228600"/>
              <a:ext cx="1780080"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47" name="矢印: 五方向 46">
              <a:extLst>
                <a:ext uri="{FF2B5EF4-FFF2-40B4-BE49-F238E27FC236}">
                  <a16:creationId xmlns:a16="http://schemas.microsoft.com/office/drawing/2014/main" id="{79E8D9EC-4EEC-B162-66F3-76149CD6C300}"/>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48" name="矢印: 五方向 47">
              <a:extLst>
                <a:ext uri="{FF2B5EF4-FFF2-40B4-BE49-F238E27FC236}">
                  <a16:creationId xmlns:a16="http://schemas.microsoft.com/office/drawing/2014/main" id="{7FB2FF89-8389-00C8-BF1A-836AAFB8CA17}"/>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49" name="矢印: 五方向 48">
              <a:extLst>
                <a:ext uri="{FF2B5EF4-FFF2-40B4-BE49-F238E27FC236}">
                  <a16:creationId xmlns:a16="http://schemas.microsoft.com/office/drawing/2014/main" id="{17C1B15C-A76A-E9E4-2FCF-4C923A280F91}"/>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50" name="矢印: 五方向 49">
              <a:extLst>
                <a:ext uri="{FF2B5EF4-FFF2-40B4-BE49-F238E27FC236}">
                  <a16:creationId xmlns:a16="http://schemas.microsoft.com/office/drawing/2014/main" id="{78C763A8-B8D9-5C16-A8FF-300B62906C4C}"/>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4" name="タイトル 1">
            <a:extLst>
              <a:ext uri="{FF2B5EF4-FFF2-40B4-BE49-F238E27FC236}">
                <a16:creationId xmlns:a16="http://schemas.microsoft.com/office/drawing/2014/main" id="{3BD46FB9-2781-02C7-C489-B90BB4E8A928}"/>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ja-JP" altLang="en-US">
                <a:ea typeface="ＭＳ ゴシック"/>
              </a:rPr>
              <a:t>文字のサイズ・フォントの変更</a:t>
            </a:r>
            <a:endParaRPr kumimoji="1" lang="ja-JP" altLang="en-US">
              <a:ea typeface="ＭＳ ゴシック"/>
            </a:endParaRPr>
          </a:p>
        </p:txBody>
      </p:sp>
    </p:spTree>
    <p:extLst>
      <p:ext uri="{BB962C8B-B14F-4D97-AF65-F5344CB8AC3E}">
        <p14:creationId xmlns:p14="http://schemas.microsoft.com/office/powerpoint/2010/main" val="89835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746FCAB2-C811-46AF-DC4F-9C14D883BF1F}"/>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13</a:t>
            </a:fld>
            <a:endParaRPr kumimoji="1" lang="ja-JP" altLang="en-US"/>
          </a:p>
        </p:txBody>
      </p:sp>
      <p:sp>
        <p:nvSpPr>
          <p:cNvPr id="13" name="テキスト ボックス 12">
            <a:extLst>
              <a:ext uri="{FF2B5EF4-FFF2-40B4-BE49-F238E27FC236}">
                <a16:creationId xmlns:a16="http://schemas.microsoft.com/office/drawing/2014/main" id="{2B545610-2C31-20B5-1983-F8757A2CB963}"/>
              </a:ext>
            </a:extLst>
          </p:cNvPr>
          <p:cNvSpPr txBox="1"/>
          <p:nvPr/>
        </p:nvSpPr>
        <p:spPr>
          <a:xfrm>
            <a:off x="5255244" y="1421347"/>
            <a:ext cx="6034829" cy="2298917"/>
          </a:xfrm>
          <a:prstGeom prst="rect">
            <a:avLst/>
          </a:prstGeom>
          <a:noFill/>
        </p:spPr>
        <p:txBody>
          <a:bodyPr wrap="square" lIns="91440" tIns="45720" rIns="91440" bIns="45720" rtlCol="0" anchor="t">
            <a:spAutoFit/>
          </a:bodyPr>
          <a:lstStyle/>
          <a:p>
            <a:r>
              <a:rPr lang="ja-JP" altLang="en-US" sz="2400">
                <a:latin typeface="MS Gothic"/>
                <a:ea typeface="MS Gothic"/>
              </a:rPr>
              <a:t>・予約キャンセルボタン押下</a:t>
            </a:r>
            <a:endParaRPr lang="en-US" altLang="ja-JP" sz="2400">
              <a:latin typeface="MS Gothic"/>
              <a:ea typeface="MS Gothic"/>
            </a:endParaRPr>
          </a:p>
          <a:p>
            <a:endParaRPr lang="ja-JP" altLang="en-US" sz="2400">
              <a:latin typeface="MS Gothic"/>
              <a:ea typeface="MS Gothic"/>
            </a:endParaRPr>
          </a:p>
          <a:p>
            <a:r>
              <a:rPr kumimoji="1" lang="ja-JP" altLang="en-US" sz="2400">
                <a:latin typeface="MS Gothic"/>
                <a:ea typeface="MS Gothic"/>
              </a:rPr>
              <a:t>・予約</a:t>
            </a:r>
            <a:r>
              <a:rPr kumimoji="1" lang="en-US" altLang="ja-JP" sz="2400">
                <a:latin typeface="MS Gothic"/>
                <a:ea typeface="游ゴシック"/>
              </a:rPr>
              <a:t>ID(</a:t>
            </a:r>
            <a:r>
              <a:rPr lang="en-US" altLang="ja-JP" sz="2400" noProof="1">
                <a:latin typeface="MS Gothic"/>
                <a:ea typeface="游ゴシック"/>
              </a:rPr>
              <a:t>reservation</a:t>
            </a:r>
            <a:r>
              <a:rPr kumimoji="1" lang="en-US" altLang="ja-JP" sz="2400" noProof="1">
                <a:latin typeface="MS Gothic"/>
                <a:ea typeface="游ゴシック"/>
              </a:rPr>
              <a:t>_id</a:t>
            </a:r>
            <a:r>
              <a:rPr kumimoji="1" lang="en-US" altLang="ja-JP" sz="2400">
                <a:latin typeface="MS Gothic"/>
                <a:ea typeface="游ゴシック"/>
              </a:rPr>
              <a:t>)</a:t>
            </a:r>
            <a:r>
              <a:rPr kumimoji="1" lang="ja-JP" altLang="en-US" sz="2400">
                <a:latin typeface="MS Gothic"/>
                <a:ea typeface="MS Gothic"/>
              </a:rPr>
              <a:t>を選択</a:t>
            </a:r>
            <a:endParaRPr lang="en-US" altLang="ja-JP" sz="2400">
              <a:latin typeface="MS Gothic"/>
              <a:ea typeface="MS Gothic"/>
            </a:endParaRPr>
          </a:p>
          <a:p>
            <a:r>
              <a:rPr lang="ja-JP" altLang="en-US" sz="2400">
                <a:latin typeface="MS Gothic"/>
                <a:ea typeface="MS Gothic"/>
              </a:rPr>
              <a:t>→予約削除を押して予約キャンセル</a:t>
            </a:r>
            <a:endParaRPr lang="en-US" altLang="ja-JP" sz="2400">
              <a:latin typeface="MS Gothic"/>
              <a:ea typeface="MS Gothic"/>
            </a:endParaRPr>
          </a:p>
          <a:p>
            <a:r>
              <a:rPr lang="ja-JP" altLang="en-US" sz="2400">
                <a:latin typeface="MS Gothic"/>
                <a:ea typeface="MS Gothic"/>
              </a:rPr>
              <a:t>→ログインしているユーザー以外の予約情報を選択した場合→エラー</a:t>
            </a:r>
          </a:p>
        </p:txBody>
      </p:sp>
      <p:sp>
        <p:nvSpPr>
          <p:cNvPr id="22" name="タイトル 1">
            <a:extLst>
              <a:ext uri="{FF2B5EF4-FFF2-40B4-BE49-F238E27FC236}">
                <a16:creationId xmlns:a16="http://schemas.microsoft.com/office/drawing/2014/main" id="{44864454-1786-B811-B674-E16E2CE115A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予約キャンセル機能</a:t>
            </a:r>
          </a:p>
        </p:txBody>
      </p:sp>
      <p:grpSp>
        <p:nvGrpSpPr>
          <p:cNvPr id="36" name="グループ化 35">
            <a:extLst>
              <a:ext uri="{FF2B5EF4-FFF2-40B4-BE49-F238E27FC236}">
                <a16:creationId xmlns:a16="http://schemas.microsoft.com/office/drawing/2014/main" id="{2E098AD5-C904-D7A2-7368-FF4D466FA917}"/>
              </a:ext>
            </a:extLst>
          </p:cNvPr>
          <p:cNvGrpSpPr/>
          <p:nvPr/>
        </p:nvGrpSpPr>
        <p:grpSpPr>
          <a:xfrm>
            <a:off x="36276" y="1664984"/>
            <a:ext cx="5151566" cy="647756"/>
            <a:chOff x="611917" y="1366810"/>
            <a:chExt cx="5151566" cy="647756"/>
          </a:xfrm>
        </p:grpSpPr>
        <p:pic>
          <p:nvPicPr>
            <p:cNvPr id="7" name="図 6">
              <a:extLst>
                <a:ext uri="{FF2B5EF4-FFF2-40B4-BE49-F238E27FC236}">
                  <a16:creationId xmlns:a16="http://schemas.microsoft.com/office/drawing/2014/main" id="{CD22C8D9-4D75-8D60-9980-1C076E9D8DB5}"/>
                </a:ext>
              </a:extLst>
            </p:cNvPr>
            <p:cNvPicPr>
              <a:picLocks noChangeAspect="1"/>
            </p:cNvPicPr>
            <p:nvPr/>
          </p:nvPicPr>
          <p:blipFill>
            <a:blip r:embed="rId2"/>
            <a:stretch>
              <a:fillRect/>
            </a:stretch>
          </p:blipFill>
          <p:spPr>
            <a:xfrm>
              <a:off x="611917" y="1366810"/>
              <a:ext cx="5151566" cy="647756"/>
            </a:xfrm>
            <a:prstGeom prst="rect">
              <a:avLst/>
            </a:prstGeom>
          </p:spPr>
        </p:pic>
        <p:sp>
          <p:nvSpPr>
            <p:cNvPr id="33" name="正方形/長方形 32">
              <a:extLst>
                <a:ext uri="{FF2B5EF4-FFF2-40B4-BE49-F238E27FC236}">
                  <a16:creationId xmlns:a16="http://schemas.microsoft.com/office/drawing/2014/main" id="{244FDE9E-AE21-8660-B25A-759028901E72}"/>
                </a:ext>
              </a:extLst>
            </p:cNvPr>
            <p:cNvSpPr/>
            <p:nvPr/>
          </p:nvSpPr>
          <p:spPr>
            <a:xfrm>
              <a:off x="4809067" y="1690688"/>
              <a:ext cx="954416" cy="23975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0D04A0EE-DD64-A05C-0B2B-47F1B404252D}"/>
              </a:ext>
            </a:extLst>
          </p:cNvPr>
          <p:cNvGrpSpPr/>
          <p:nvPr/>
        </p:nvGrpSpPr>
        <p:grpSpPr>
          <a:xfrm>
            <a:off x="350844" y="2735983"/>
            <a:ext cx="4629551" cy="1310754"/>
            <a:chOff x="669724" y="2185190"/>
            <a:chExt cx="4629551" cy="1310754"/>
          </a:xfrm>
        </p:grpSpPr>
        <p:grpSp>
          <p:nvGrpSpPr>
            <p:cNvPr id="35" name="グループ化 34">
              <a:extLst>
                <a:ext uri="{FF2B5EF4-FFF2-40B4-BE49-F238E27FC236}">
                  <a16:creationId xmlns:a16="http://schemas.microsoft.com/office/drawing/2014/main" id="{89DF6426-127A-BA0A-E14F-D59D1F7CD07A}"/>
                </a:ext>
              </a:extLst>
            </p:cNvPr>
            <p:cNvGrpSpPr/>
            <p:nvPr/>
          </p:nvGrpSpPr>
          <p:grpSpPr>
            <a:xfrm>
              <a:off x="669724" y="2185190"/>
              <a:ext cx="4629551" cy="1310754"/>
              <a:chOff x="669724" y="2185190"/>
              <a:chExt cx="4629551" cy="1310754"/>
            </a:xfrm>
          </p:grpSpPr>
          <p:pic>
            <p:nvPicPr>
              <p:cNvPr id="5" name="図 4">
                <a:extLst>
                  <a:ext uri="{FF2B5EF4-FFF2-40B4-BE49-F238E27FC236}">
                    <a16:creationId xmlns:a16="http://schemas.microsoft.com/office/drawing/2014/main" id="{47814C06-F204-D796-037F-C86F01827E48}"/>
                  </a:ext>
                </a:extLst>
              </p:cNvPr>
              <p:cNvPicPr>
                <a:picLocks noChangeAspect="1"/>
              </p:cNvPicPr>
              <p:nvPr/>
            </p:nvPicPr>
            <p:blipFill>
              <a:blip r:embed="rId3"/>
              <a:stretch>
                <a:fillRect/>
              </a:stretch>
            </p:blipFill>
            <p:spPr>
              <a:xfrm>
                <a:off x="669724" y="2185190"/>
                <a:ext cx="4629551" cy="1310754"/>
              </a:xfrm>
              <a:prstGeom prst="rect">
                <a:avLst/>
              </a:prstGeom>
            </p:spPr>
          </p:pic>
          <p:sp>
            <p:nvSpPr>
              <p:cNvPr id="34" name="正方形/長方形 33">
                <a:extLst>
                  <a:ext uri="{FF2B5EF4-FFF2-40B4-BE49-F238E27FC236}">
                    <a16:creationId xmlns:a16="http://schemas.microsoft.com/office/drawing/2014/main" id="{6F1FD26D-3F85-E44F-AC84-604B0EEEAA16}"/>
                  </a:ext>
                </a:extLst>
              </p:cNvPr>
              <p:cNvSpPr/>
              <p:nvPr/>
            </p:nvSpPr>
            <p:spPr>
              <a:xfrm>
                <a:off x="2478665" y="2480937"/>
                <a:ext cx="1011668" cy="23975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正方形/長方形 36">
              <a:extLst>
                <a:ext uri="{FF2B5EF4-FFF2-40B4-BE49-F238E27FC236}">
                  <a16:creationId xmlns:a16="http://schemas.microsoft.com/office/drawing/2014/main" id="{E07CCCD7-58E4-A52C-0C66-39326C24B3CF}"/>
                </a:ext>
              </a:extLst>
            </p:cNvPr>
            <p:cNvSpPr/>
            <p:nvPr/>
          </p:nvSpPr>
          <p:spPr>
            <a:xfrm>
              <a:off x="3187700" y="3285067"/>
              <a:ext cx="584200" cy="19895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5BB2B939-9017-5254-C964-46F3B75E2542}"/>
              </a:ext>
            </a:extLst>
          </p:cNvPr>
          <p:cNvGrpSpPr/>
          <p:nvPr/>
        </p:nvGrpSpPr>
        <p:grpSpPr>
          <a:xfrm>
            <a:off x="-1166" y="5444487"/>
            <a:ext cx="5761140" cy="777816"/>
            <a:chOff x="669724" y="3750693"/>
            <a:chExt cx="6763336" cy="914479"/>
          </a:xfrm>
        </p:grpSpPr>
        <p:pic>
          <p:nvPicPr>
            <p:cNvPr id="9" name="図 8">
              <a:extLst>
                <a:ext uri="{FF2B5EF4-FFF2-40B4-BE49-F238E27FC236}">
                  <a16:creationId xmlns:a16="http://schemas.microsoft.com/office/drawing/2014/main" id="{373052DE-D85B-7E61-93A3-28285CCBF14B}"/>
                </a:ext>
              </a:extLst>
            </p:cNvPr>
            <p:cNvPicPr>
              <a:picLocks noChangeAspect="1"/>
            </p:cNvPicPr>
            <p:nvPr/>
          </p:nvPicPr>
          <p:blipFill>
            <a:blip r:embed="rId4"/>
            <a:stretch>
              <a:fillRect/>
            </a:stretch>
          </p:blipFill>
          <p:spPr>
            <a:xfrm>
              <a:off x="669724" y="3750693"/>
              <a:ext cx="6763336" cy="914479"/>
            </a:xfrm>
            <a:prstGeom prst="rect">
              <a:avLst/>
            </a:prstGeom>
          </p:spPr>
        </p:pic>
        <p:sp>
          <p:nvSpPr>
            <p:cNvPr id="39" name="正方形/長方形 38">
              <a:extLst>
                <a:ext uri="{FF2B5EF4-FFF2-40B4-BE49-F238E27FC236}">
                  <a16:creationId xmlns:a16="http://schemas.microsoft.com/office/drawing/2014/main" id="{6436C83F-4762-6BEB-9782-E6E77D8A8B4F}"/>
                </a:ext>
              </a:extLst>
            </p:cNvPr>
            <p:cNvSpPr/>
            <p:nvPr/>
          </p:nvSpPr>
          <p:spPr>
            <a:xfrm>
              <a:off x="700664" y="4390171"/>
              <a:ext cx="3655435" cy="23975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B238DFB6-DDF8-A042-FEB7-D38AD746FBBD}"/>
              </a:ext>
            </a:extLst>
          </p:cNvPr>
          <p:cNvGrpSpPr/>
          <p:nvPr/>
        </p:nvGrpSpPr>
        <p:grpSpPr>
          <a:xfrm>
            <a:off x="5875343" y="5441725"/>
            <a:ext cx="6279685" cy="777816"/>
            <a:chOff x="669724" y="4957193"/>
            <a:chExt cx="7372989" cy="914479"/>
          </a:xfrm>
        </p:grpSpPr>
        <p:pic>
          <p:nvPicPr>
            <p:cNvPr id="12" name="図 11">
              <a:extLst>
                <a:ext uri="{FF2B5EF4-FFF2-40B4-BE49-F238E27FC236}">
                  <a16:creationId xmlns:a16="http://schemas.microsoft.com/office/drawing/2014/main" id="{E37AD7AE-2AE4-B4A8-EB4E-18CA05364885}"/>
                </a:ext>
              </a:extLst>
            </p:cNvPr>
            <p:cNvPicPr>
              <a:picLocks noChangeAspect="1"/>
            </p:cNvPicPr>
            <p:nvPr/>
          </p:nvPicPr>
          <p:blipFill>
            <a:blip r:embed="rId5"/>
            <a:stretch>
              <a:fillRect/>
            </a:stretch>
          </p:blipFill>
          <p:spPr>
            <a:xfrm>
              <a:off x="669724" y="4957193"/>
              <a:ext cx="7372989" cy="914479"/>
            </a:xfrm>
            <a:prstGeom prst="rect">
              <a:avLst/>
            </a:prstGeom>
          </p:spPr>
        </p:pic>
        <p:sp>
          <p:nvSpPr>
            <p:cNvPr id="40" name="正方形/長方形 39">
              <a:extLst>
                <a:ext uri="{FF2B5EF4-FFF2-40B4-BE49-F238E27FC236}">
                  <a16:creationId xmlns:a16="http://schemas.microsoft.com/office/drawing/2014/main" id="{07D2A47E-9E40-ED35-F407-2B9C17AAC03E}"/>
                </a:ext>
              </a:extLst>
            </p:cNvPr>
            <p:cNvSpPr/>
            <p:nvPr/>
          </p:nvSpPr>
          <p:spPr>
            <a:xfrm>
              <a:off x="700664" y="5622110"/>
              <a:ext cx="7342049" cy="23975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8CDA4635-716B-C473-3D87-EB891A59E70E}"/>
              </a:ext>
            </a:extLst>
          </p:cNvPr>
          <p:cNvGrpSpPr/>
          <p:nvPr/>
        </p:nvGrpSpPr>
        <p:grpSpPr>
          <a:xfrm>
            <a:off x="1163520" y="66940"/>
            <a:ext cx="9603539" cy="461433"/>
            <a:chOff x="515821" y="228600"/>
            <a:chExt cx="9603539" cy="461433"/>
          </a:xfrm>
        </p:grpSpPr>
        <p:sp>
          <p:nvSpPr>
            <p:cNvPr id="44" name="矢印: 五方向 43">
              <a:extLst>
                <a:ext uri="{FF2B5EF4-FFF2-40B4-BE49-F238E27FC236}">
                  <a16:creationId xmlns:a16="http://schemas.microsoft.com/office/drawing/2014/main" id="{D3D6EC70-8445-F79D-F0BF-72D2A26C4AAA}"/>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45" name="矢印: 五方向 44">
              <a:extLst>
                <a:ext uri="{FF2B5EF4-FFF2-40B4-BE49-F238E27FC236}">
                  <a16:creationId xmlns:a16="http://schemas.microsoft.com/office/drawing/2014/main" id="{8918345C-9EF8-2DAF-8045-C204E67FDC5F}"/>
                </a:ext>
              </a:extLst>
            </p:cNvPr>
            <p:cNvSpPr/>
            <p:nvPr/>
          </p:nvSpPr>
          <p:spPr>
            <a:xfrm>
              <a:off x="6675072" y="228600"/>
              <a:ext cx="1780080"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46" name="矢印: 五方向 45">
              <a:extLst>
                <a:ext uri="{FF2B5EF4-FFF2-40B4-BE49-F238E27FC236}">
                  <a16:creationId xmlns:a16="http://schemas.microsoft.com/office/drawing/2014/main" id="{35F3B93C-361D-DE23-DC5C-E1A9ED76642F}"/>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47" name="矢印: 五方向 46">
              <a:extLst>
                <a:ext uri="{FF2B5EF4-FFF2-40B4-BE49-F238E27FC236}">
                  <a16:creationId xmlns:a16="http://schemas.microsoft.com/office/drawing/2014/main" id="{D3C388DA-808F-407B-B4BF-A6E5E4A403AA}"/>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48" name="矢印: 五方向 47">
              <a:extLst>
                <a:ext uri="{FF2B5EF4-FFF2-40B4-BE49-F238E27FC236}">
                  <a16:creationId xmlns:a16="http://schemas.microsoft.com/office/drawing/2014/main" id="{C8E63FF3-55F0-BB5F-8786-679AE67DE3A9}"/>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49" name="矢印: 五方向 48">
              <a:extLst>
                <a:ext uri="{FF2B5EF4-FFF2-40B4-BE49-F238E27FC236}">
                  <a16:creationId xmlns:a16="http://schemas.microsoft.com/office/drawing/2014/main" id="{2A92DC8E-0F9F-E6EF-FDA1-B879EFAAA079}"/>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3" name="矢印: 下 2">
            <a:extLst>
              <a:ext uri="{FF2B5EF4-FFF2-40B4-BE49-F238E27FC236}">
                <a16:creationId xmlns:a16="http://schemas.microsoft.com/office/drawing/2014/main" id="{F1934D67-C206-DA15-4635-1F2072EED3C7}"/>
              </a:ext>
            </a:extLst>
          </p:cNvPr>
          <p:cNvSpPr/>
          <p:nvPr/>
        </p:nvSpPr>
        <p:spPr>
          <a:xfrm rot="17040000">
            <a:off x="5280793" y="2216448"/>
            <a:ext cx="231912" cy="51724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矢印: 下 3">
            <a:extLst>
              <a:ext uri="{FF2B5EF4-FFF2-40B4-BE49-F238E27FC236}">
                <a16:creationId xmlns:a16="http://schemas.microsoft.com/office/drawing/2014/main" id="{EE8CA373-4A9C-D1A1-469F-07B58F99ADBF}"/>
              </a:ext>
            </a:extLst>
          </p:cNvPr>
          <p:cNvSpPr/>
          <p:nvPr/>
        </p:nvSpPr>
        <p:spPr>
          <a:xfrm>
            <a:off x="2502383" y="4228271"/>
            <a:ext cx="223630" cy="12175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矢印: 下 5">
            <a:extLst>
              <a:ext uri="{FF2B5EF4-FFF2-40B4-BE49-F238E27FC236}">
                <a16:creationId xmlns:a16="http://schemas.microsoft.com/office/drawing/2014/main" id="{B4359510-14EE-FCE0-BB56-30B5EB32C261}"/>
              </a:ext>
            </a:extLst>
          </p:cNvPr>
          <p:cNvSpPr/>
          <p:nvPr/>
        </p:nvSpPr>
        <p:spPr>
          <a:xfrm>
            <a:off x="2502383" y="2310847"/>
            <a:ext cx="223630" cy="3851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0587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746FCAB2-C811-46AF-DC4F-9C14D883BF1F}"/>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14</a:t>
            </a:fld>
            <a:endParaRPr kumimoji="1" lang="ja-JP" altLang="en-US"/>
          </a:p>
        </p:txBody>
      </p:sp>
      <p:sp>
        <p:nvSpPr>
          <p:cNvPr id="13" name="テキスト ボックス 12">
            <a:extLst>
              <a:ext uri="{FF2B5EF4-FFF2-40B4-BE49-F238E27FC236}">
                <a16:creationId xmlns:a16="http://schemas.microsoft.com/office/drawing/2014/main" id="{2B545610-2C31-20B5-1983-F8757A2CB963}"/>
              </a:ext>
            </a:extLst>
          </p:cNvPr>
          <p:cNvSpPr txBox="1"/>
          <p:nvPr/>
        </p:nvSpPr>
        <p:spPr>
          <a:xfrm>
            <a:off x="6464324" y="1173353"/>
            <a:ext cx="4889476" cy="3183086"/>
          </a:xfrm>
          <a:prstGeom prst="rect">
            <a:avLst/>
          </a:prstGeom>
          <a:noFill/>
        </p:spPr>
        <p:txBody>
          <a:bodyPr wrap="square" lIns="91440" tIns="45720" rIns="91440" bIns="45720" rtlCol="0" anchor="t">
            <a:spAutoFit/>
          </a:bodyPr>
          <a:lstStyle/>
          <a:p>
            <a:r>
              <a:rPr lang="en-US" altLang="ja-JP" sz="2800">
                <a:latin typeface="MS Gothic"/>
                <a:ea typeface="+mn-lt"/>
              </a:rPr>
              <a:t>・Discord</a:t>
            </a:r>
            <a:r>
              <a:rPr lang="ja-JP" sz="2800">
                <a:latin typeface="MS Gothic"/>
                <a:ea typeface="MS Gothic"/>
              </a:rPr>
              <a:t>内で仕様書</a:t>
            </a:r>
            <a:r>
              <a:rPr lang="en-US" altLang="ja-JP" sz="2800">
                <a:latin typeface="MS Gothic"/>
                <a:ea typeface="+mn-lt"/>
              </a:rPr>
              <a:t>/</a:t>
            </a:r>
            <a:r>
              <a:rPr lang="ja-JP" sz="2800">
                <a:latin typeface="MS Gothic"/>
                <a:ea typeface="MS Gothic"/>
              </a:rPr>
              <a:t>議事録ごとにチャンネルを分けて進行した</a:t>
            </a:r>
            <a:r>
              <a:rPr lang="ja-JP" altLang="en-US" sz="2800">
                <a:latin typeface="MS Gothic"/>
                <a:ea typeface="MS Gothic"/>
              </a:rPr>
              <a:t>。</a:t>
            </a:r>
          </a:p>
          <a:p>
            <a:endParaRPr lang="ja-JP" altLang="en-US" sz="2800">
              <a:latin typeface="MS Gothic"/>
              <a:ea typeface="MS Gothic"/>
            </a:endParaRPr>
          </a:p>
          <a:p>
            <a:r>
              <a:rPr lang="ja-JP" altLang="en-US" sz="2800">
                <a:latin typeface="MS Gothic"/>
                <a:ea typeface="MS Gothic"/>
              </a:rPr>
              <a:t>・Slack内でも前日までに</a:t>
            </a:r>
          </a:p>
          <a:p>
            <a:r>
              <a:rPr lang="ja-JP" altLang="en-US" sz="2800">
                <a:latin typeface="MS Gothic"/>
                <a:ea typeface="MS Gothic"/>
              </a:rPr>
              <a:t>議論の内容・役割分担の提示、呼びかけを行った。</a:t>
            </a:r>
          </a:p>
        </p:txBody>
      </p:sp>
      <p:grpSp>
        <p:nvGrpSpPr>
          <p:cNvPr id="43" name="グループ化 42">
            <a:extLst>
              <a:ext uri="{FF2B5EF4-FFF2-40B4-BE49-F238E27FC236}">
                <a16:creationId xmlns:a16="http://schemas.microsoft.com/office/drawing/2014/main" id="{8CDA4635-716B-C473-3D87-EB891A59E70E}"/>
              </a:ext>
            </a:extLst>
          </p:cNvPr>
          <p:cNvGrpSpPr/>
          <p:nvPr/>
        </p:nvGrpSpPr>
        <p:grpSpPr>
          <a:xfrm>
            <a:off x="1163520" y="66940"/>
            <a:ext cx="9603539" cy="461433"/>
            <a:chOff x="515821" y="228600"/>
            <a:chExt cx="9603539" cy="461433"/>
          </a:xfrm>
        </p:grpSpPr>
        <p:sp>
          <p:nvSpPr>
            <p:cNvPr id="44" name="矢印: 五方向 43">
              <a:extLst>
                <a:ext uri="{FF2B5EF4-FFF2-40B4-BE49-F238E27FC236}">
                  <a16:creationId xmlns:a16="http://schemas.microsoft.com/office/drawing/2014/main" id="{D3D6EC70-8445-F79D-F0BF-72D2A26C4AAA}"/>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45" name="矢印: 五方向 44">
              <a:extLst>
                <a:ext uri="{FF2B5EF4-FFF2-40B4-BE49-F238E27FC236}">
                  <a16:creationId xmlns:a16="http://schemas.microsoft.com/office/drawing/2014/main" id="{8918345C-9EF8-2DAF-8045-C204E67FDC5F}"/>
                </a:ext>
              </a:extLst>
            </p:cNvPr>
            <p:cNvSpPr/>
            <p:nvPr/>
          </p:nvSpPr>
          <p:spPr>
            <a:xfrm>
              <a:off x="6675072" y="228600"/>
              <a:ext cx="1780080"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46" name="矢印: 五方向 45">
              <a:extLst>
                <a:ext uri="{FF2B5EF4-FFF2-40B4-BE49-F238E27FC236}">
                  <a16:creationId xmlns:a16="http://schemas.microsoft.com/office/drawing/2014/main" id="{35F3B93C-361D-DE23-DC5C-E1A9ED76642F}"/>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47" name="矢印: 五方向 46">
              <a:extLst>
                <a:ext uri="{FF2B5EF4-FFF2-40B4-BE49-F238E27FC236}">
                  <a16:creationId xmlns:a16="http://schemas.microsoft.com/office/drawing/2014/main" id="{D3C388DA-808F-407B-B4BF-A6E5E4A403AA}"/>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48" name="矢印: 五方向 47">
              <a:extLst>
                <a:ext uri="{FF2B5EF4-FFF2-40B4-BE49-F238E27FC236}">
                  <a16:creationId xmlns:a16="http://schemas.microsoft.com/office/drawing/2014/main" id="{C8E63FF3-55F0-BB5F-8786-679AE67DE3A9}"/>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49" name="矢印: 五方向 48">
              <a:extLst>
                <a:ext uri="{FF2B5EF4-FFF2-40B4-BE49-F238E27FC236}">
                  <a16:creationId xmlns:a16="http://schemas.microsoft.com/office/drawing/2014/main" id="{2A92DC8E-0F9F-E6EF-FDA1-B879EFAAA079}"/>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pic>
        <p:nvPicPr>
          <p:cNvPr id="3" name="図 3" descr="テキスト&#10;&#10;説明は自動で生成されたものです">
            <a:extLst>
              <a:ext uri="{FF2B5EF4-FFF2-40B4-BE49-F238E27FC236}">
                <a16:creationId xmlns:a16="http://schemas.microsoft.com/office/drawing/2014/main" id="{077FA40A-F034-C213-D19E-FF5776AAC6C9}"/>
              </a:ext>
            </a:extLst>
          </p:cNvPr>
          <p:cNvPicPr>
            <a:picLocks noChangeAspect="1"/>
          </p:cNvPicPr>
          <p:nvPr/>
        </p:nvPicPr>
        <p:blipFill>
          <a:blip r:embed="rId2"/>
          <a:stretch>
            <a:fillRect/>
          </a:stretch>
        </p:blipFill>
        <p:spPr>
          <a:xfrm>
            <a:off x="3349486" y="4445346"/>
            <a:ext cx="4586080" cy="2369515"/>
          </a:xfrm>
          <a:prstGeom prst="rect">
            <a:avLst/>
          </a:prstGeom>
        </p:spPr>
      </p:pic>
      <p:pic>
        <p:nvPicPr>
          <p:cNvPr id="4" name="図 5" descr="グラフィカル ユーザー インターフェイス, テキスト, アプリケーション&#10;&#10;説明は自動で生成されたものです">
            <a:extLst>
              <a:ext uri="{FF2B5EF4-FFF2-40B4-BE49-F238E27FC236}">
                <a16:creationId xmlns:a16="http://schemas.microsoft.com/office/drawing/2014/main" id="{36729095-BFF5-C860-0884-BC451612F908}"/>
              </a:ext>
            </a:extLst>
          </p:cNvPr>
          <p:cNvPicPr>
            <a:picLocks noChangeAspect="1"/>
          </p:cNvPicPr>
          <p:nvPr/>
        </p:nvPicPr>
        <p:blipFill>
          <a:blip r:embed="rId3"/>
          <a:stretch>
            <a:fillRect/>
          </a:stretch>
        </p:blipFill>
        <p:spPr>
          <a:xfrm>
            <a:off x="73715" y="4446491"/>
            <a:ext cx="3165612" cy="2375509"/>
          </a:xfrm>
          <a:prstGeom prst="rect">
            <a:avLst/>
          </a:prstGeom>
        </p:spPr>
      </p:pic>
      <p:sp>
        <p:nvSpPr>
          <p:cNvPr id="6" name="タイトル 1">
            <a:extLst>
              <a:ext uri="{FF2B5EF4-FFF2-40B4-BE49-F238E27FC236}">
                <a16:creationId xmlns:a16="http://schemas.microsoft.com/office/drawing/2014/main" id="{E95CD2C2-1460-8AC5-D58C-76D77AD7DB42}"/>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ja-JP" altLang="en-US">
                <a:ea typeface="ＭＳ ゴシック"/>
              </a:rPr>
              <a:t>全体の進行</a:t>
            </a:r>
            <a:endParaRPr kumimoji="1" lang="ja-JP" altLang="en-US">
              <a:ea typeface="ＭＳ ゴシック"/>
            </a:endParaRPr>
          </a:p>
        </p:txBody>
      </p:sp>
      <p:pic>
        <p:nvPicPr>
          <p:cNvPr id="5" name="図 6" descr="テキスト&#10;&#10;説明は自動で生成されたものです">
            <a:extLst>
              <a:ext uri="{FF2B5EF4-FFF2-40B4-BE49-F238E27FC236}">
                <a16:creationId xmlns:a16="http://schemas.microsoft.com/office/drawing/2014/main" id="{B09B1EF8-0657-4254-CAFE-4FEAB998C320}"/>
              </a:ext>
            </a:extLst>
          </p:cNvPr>
          <p:cNvPicPr>
            <a:picLocks noChangeAspect="1"/>
          </p:cNvPicPr>
          <p:nvPr/>
        </p:nvPicPr>
        <p:blipFill>
          <a:blip r:embed="rId4"/>
          <a:stretch>
            <a:fillRect/>
          </a:stretch>
        </p:blipFill>
        <p:spPr>
          <a:xfrm>
            <a:off x="110066" y="1255328"/>
            <a:ext cx="6350940" cy="3190232"/>
          </a:xfrm>
          <a:prstGeom prst="rect">
            <a:avLst/>
          </a:prstGeom>
        </p:spPr>
      </p:pic>
    </p:spTree>
    <p:extLst>
      <p:ext uri="{BB962C8B-B14F-4D97-AF65-F5344CB8AC3E}">
        <p14:creationId xmlns:p14="http://schemas.microsoft.com/office/powerpoint/2010/main" val="109730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00F977-170B-DBEB-8B44-539DD64394D0}"/>
              </a:ext>
            </a:extLst>
          </p:cNvPr>
          <p:cNvSpPr>
            <a:spLocks noGrp="1"/>
          </p:cNvSpPr>
          <p:nvPr>
            <p:ph idx="1"/>
          </p:nvPr>
        </p:nvSpPr>
        <p:spPr>
          <a:xfrm>
            <a:off x="836900" y="1712211"/>
            <a:ext cx="9865360" cy="4793485"/>
          </a:xfrm>
        </p:spPr>
        <p:txBody>
          <a:bodyPr vert="horz" lIns="91440" tIns="45720" rIns="91440" bIns="45720" rtlCol="0" anchor="t">
            <a:normAutofit/>
          </a:bodyPr>
          <a:lstStyle/>
          <a:p>
            <a:r>
              <a:rPr kumimoji="1" lang="ja-JP" altLang="en-US" sz="2800">
                <a:latin typeface="MS Gothic"/>
                <a:ea typeface="MS Gothic"/>
              </a:rPr>
              <a:t>議事録がほとんど機能してなかった。作業を実施しているメンバーが少なく、実施しているメンバーに作業量が増えてしまい、そのため、進捗状況の共有</a:t>
            </a:r>
            <a:r>
              <a:rPr kumimoji="1" lang="en-US" altLang="ja-JP" sz="2800">
                <a:latin typeface="MS Gothic"/>
                <a:ea typeface="ＭＳ ゴシック"/>
              </a:rPr>
              <a:t>(</a:t>
            </a:r>
            <a:r>
              <a:rPr kumimoji="1" lang="ja-JP" altLang="en-US" sz="2800">
                <a:latin typeface="MS Gothic"/>
                <a:ea typeface="MS Gothic"/>
              </a:rPr>
              <a:t>コミュニケーション</a:t>
            </a:r>
            <a:r>
              <a:rPr kumimoji="1" lang="en-US" altLang="ja-JP" sz="2800">
                <a:latin typeface="MS Gothic"/>
                <a:ea typeface="ＭＳ ゴシック"/>
              </a:rPr>
              <a:t>)</a:t>
            </a:r>
            <a:r>
              <a:rPr lang="ja-JP" altLang="en-US" sz="2800">
                <a:latin typeface="MS Gothic"/>
                <a:ea typeface="MS Gothic"/>
              </a:rPr>
              <a:t>があまり取れませんでした。</a:t>
            </a:r>
            <a:endParaRPr lang="en-US" altLang="ja-JP" sz="2800">
              <a:latin typeface="MS Gothic"/>
              <a:ea typeface="MS Gothic"/>
            </a:endParaRPr>
          </a:p>
          <a:p>
            <a:r>
              <a:rPr lang="ja-JP" altLang="en-US" sz="2800">
                <a:latin typeface="MS Gothic"/>
                <a:ea typeface="MS Gothic"/>
              </a:rPr>
              <a:t>役割分担など明示したが作業が滞って</a:t>
            </a:r>
            <a:r>
              <a:rPr lang="en-US" altLang="ja-JP" sz="2800">
                <a:latin typeface="MS Gothic"/>
                <a:ea typeface="ＭＳ ゴシック"/>
              </a:rPr>
              <a:t>(</a:t>
            </a:r>
            <a:r>
              <a:rPr lang="ja-JP" altLang="en-US" sz="2800">
                <a:latin typeface="MS Gothic"/>
                <a:ea typeface="MS Gothic"/>
              </a:rPr>
              <a:t>何が原因か分からない</a:t>
            </a:r>
            <a:r>
              <a:rPr lang="en-US" altLang="ja-JP" sz="2800">
                <a:latin typeface="MS Gothic"/>
                <a:ea typeface="ＭＳ ゴシック"/>
              </a:rPr>
              <a:t>)</a:t>
            </a:r>
            <a:r>
              <a:rPr lang="ja-JP" altLang="en-US" sz="2800">
                <a:latin typeface="MS Gothic"/>
                <a:ea typeface="MS Gothic"/>
              </a:rPr>
              <a:t>しまい、特定の人がその作業を助けることになってしまい、全体の進捗状況が芳しくなく、作業している人間が疲弊し、体調を崩したメンバーもいるなど、あまりグループ状況がよろしくなかった。</a:t>
            </a:r>
            <a:endParaRPr lang="en-US" altLang="ja-JP" sz="2800">
              <a:latin typeface="MS Gothic"/>
              <a:ea typeface="MS Gothic"/>
            </a:endParaRPr>
          </a:p>
          <a:p>
            <a:endParaRPr lang="en-US" altLang="ja-JP" sz="2800">
              <a:latin typeface="MS Gothic"/>
              <a:ea typeface="ＭＳ ゴシック"/>
            </a:endParaRPr>
          </a:p>
          <a:p>
            <a:endParaRPr lang="ja-JP" altLang="en-US" sz="2800">
              <a:latin typeface="MS Gothic"/>
              <a:ea typeface="MS Gothic"/>
            </a:endParaRPr>
          </a:p>
        </p:txBody>
      </p:sp>
      <p:sp>
        <p:nvSpPr>
          <p:cNvPr id="4" name="スライド番号プレースホルダー 3">
            <a:extLst>
              <a:ext uri="{FF2B5EF4-FFF2-40B4-BE49-F238E27FC236}">
                <a16:creationId xmlns:a16="http://schemas.microsoft.com/office/drawing/2014/main" id="{32BC50CE-E248-1265-D365-571A6D65C5BB}"/>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15</a:t>
            </a:fld>
            <a:endParaRPr kumimoji="1" lang="ja-JP" altLang="en-US"/>
          </a:p>
        </p:txBody>
      </p:sp>
      <p:grpSp>
        <p:nvGrpSpPr>
          <p:cNvPr id="5" name="グループ化 4">
            <a:extLst>
              <a:ext uri="{FF2B5EF4-FFF2-40B4-BE49-F238E27FC236}">
                <a16:creationId xmlns:a16="http://schemas.microsoft.com/office/drawing/2014/main" id="{E48970A1-562B-C0E1-CCF3-50925BAA3AA5}"/>
              </a:ext>
            </a:extLst>
          </p:cNvPr>
          <p:cNvGrpSpPr/>
          <p:nvPr/>
        </p:nvGrpSpPr>
        <p:grpSpPr>
          <a:xfrm>
            <a:off x="1163520" y="66940"/>
            <a:ext cx="9603539" cy="461433"/>
            <a:chOff x="515821" y="228600"/>
            <a:chExt cx="9603539" cy="461433"/>
          </a:xfrm>
        </p:grpSpPr>
        <p:sp>
          <p:nvSpPr>
            <p:cNvPr id="6" name="矢印: 五方向 5">
              <a:extLst>
                <a:ext uri="{FF2B5EF4-FFF2-40B4-BE49-F238E27FC236}">
                  <a16:creationId xmlns:a16="http://schemas.microsoft.com/office/drawing/2014/main" id="{744A9D1F-C5A0-313B-0E0A-414259C1B4BB}"/>
                </a:ext>
              </a:extLst>
            </p:cNvPr>
            <p:cNvSpPr/>
            <p:nvPr/>
          </p:nvSpPr>
          <p:spPr>
            <a:xfrm>
              <a:off x="8222978" y="228600"/>
              <a:ext cx="1896382"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7" name="矢印: 五方向 6">
              <a:extLst>
                <a:ext uri="{FF2B5EF4-FFF2-40B4-BE49-F238E27FC236}">
                  <a16:creationId xmlns:a16="http://schemas.microsoft.com/office/drawing/2014/main" id="{6AC9BCA2-F4FA-B5BF-C1E1-2C09B3A493CD}"/>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8" name="矢印: 五方向 7">
              <a:extLst>
                <a:ext uri="{FF2B5EF4-FFF2-40B4-BE49-F238E27FC236}">
                  <a16:creationId xmlns:a16="http://schemas.microsoft.com/office/drawing/2014/main" id="{7990EAEF-C8F2-C218-E2EC-170508D30FF2}"/>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9" name="矢印: 五方向 8">
              <a:extLst>
                <a:ext uri="{FF2B5EF4-FFF2-40B4-BE49-F238E27FC236}">
                  <a16:creationId xmlns:a16="http://schemas.microsoft.com/office/drawing/2014/main" id="{C2DF25EA-248A-3340-C82D-0FB1043FF8AF}"/>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10" name="矢印: 五方向 9">
              <a:extLst>
                <a:ext uri="{FF2B5EF4-FFF2-40B4-BE49-F238E27FC236}">
                  <a16:creationId xmlns:a16="http://schemas.microsoft.com/office/drawing/2014/main" id="{EEE1A185-03FF-DCAA-8D6A-1106ACFFABEC}"/>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11" name="矢印: 五方向 10">
              <a:extLst>
                <a:ext uri="{FF2B5EF4-FFF2-40B4-BE49-F238E27FC236}">
                  <a16:creationId xmlns:a16="http://schemas.microsoft.com/office/drawing/2014/main" id="{2D75D467-0A09-83E5-55A9-2713E59CDE14}"/>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15" name="タイトル 1">
            <a:extLst>
              <a:ext uri="{FF2B5EF4-FFF2-40B4-BE49-F238E27FC236}">
                <a16:creationId xmlns:a16="http://schemas.microsoft.com/office/drawing/2014/main" id="{A2BB2259-2C91-E627-682C-CB6BA47533DE}"/>
              </a:ext>
            </a:extLst>
          </p:cNvPr>
          <p:cNvSpPr txBox="1">
            <a:spLocks/>
          </p:cNvSpPr>
          <p:nvPr/>
        </p:nvSpPr>
        <p:spPr>
          <a:xfrm>
            <a:off x="747381" y="532606"/>
            <a:ext cx="10399186" cy="1052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kumimoji="1" lang="ja-JP" altLang="en-US"/>
              <a:t>今回のグループ演習を通じて学んだこと</a:t>
            </a:r>
          </a:p>
        </p:txBody>
      </p:sp>
    </p:spTree>
    <p:extLst>
      <p:ext uri="{BB962C8B-B14F-4D97-AF65-F5344CB8AC3E}">
        <p14:creationId xmlns:p14="http://schemas.microsoft.com/office/powerpoint/2010/main" val="55282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1FC47-BBD2-E541-8AF9-C9F711D1AD7F}"/>
              </a:ext>
            </a:extLst>
          </p:cNvPr>
          <p:cNvSpPr>
            <a:spLocks noGrp="1"/>
          </p:cNvSpPr>
          <p:nvPr>
            <p:ph type="title"/>
          </p:nvPr>
        </p:nvSpPr>
        <p:spPr>
          <a:xfrm>
            <a:off x="747381" y="532606"/>
            <a:ext cx="10399186" cy="1052225"/>
          </a:xfrm>
        </p:spPr>
        <p:txBody>
          <a:bodyPr/>
          <a:lstStyle/>
          <a:p>
            <a:r>
              <a:rPr kumimoji="1" lang="ja-JP" altLang="en-US"/>
              <a:t>今回のグループ演習を通じて学んだこと</a:t>
            </a:r>
          </a:p>
        </p:txBody>
      </p:sp>
      <p:sp>
        <p:nvSpPr>
          <p:cNvPr id="3" name="コンテンツ プレースホルダー 2">
            <a:extLst>
              <a:ext uri="{FF2B5EF4-FFF2-40B4-BE49-F238E27FC236}">
                <a16:creationId xmlns:a16="http://schemas.microsoft.com/office/drawing/2014/main" id="{C95A5706-6557-77CD-FD16-25ED812F72B8}"/>
              </a:ext>
            </a:extLst>
          </p:cNvPr>
          <p:cNvSpPr>
            <a:spLocks noGrp="1"/>
          </p:cNvSpPr>
          <p:nvPr>
            <p:ph idx="1"/>
          </p:nvPr>
        </p:nvSpPr>
        <p:spPr>
          <a:xfrm>
            <a:off x="672023" y="1633248"/>
            <a:ext cx="9969909" cy="3785420"/>
          </a:xfrm>
        </p:spPr>
        <p:txBody>
          <a:bodyPr vert="horz" lIns="91440" tIns="45720" rIns="91440" bIns="45720" rtlCol="0" anchor="t">
            <a:normAutofit/>
          </a:bodyPr>
          <a:lstStyle/>
          <a:p>
            <a:pPr marL="0" indent="0">
              <a:buNone/>
            </a:pPr>
            <a:r>
              <a:rPr kumimoji="1" lang="ja-JP" altLang="en-US" sz="2400">
                <a:latin typeface="MS Gothic"/>
                <a:ea typeface="MS Gothic"/>
              </a:rPr>
              <a:t>・グループワークにおいて、行動力があるメンバーがいかに貴重な存在かを再認識しました。</a:t>
            </a:r>
            <a:endParaRPr lang="en-US" altLang="ja-JP" sz="2400">
              <a:latin typeface="MS Gothic"/>
              <a:ea typeface="MS Gothic"/>
            </a:endParaRPr>
          </a:p>
          <a:p>
            <a:pPr marL="0" indent="0">
              <a:buNone/>
            </a:pPr>
            <a:r>
              <a:rPr lang="ja-JP" altLang="en-US" sz="2400">
                <a:latin typeface="MS Gothic"/>
                <a:ea typeface="MS Gothic"/>
              </a:rPr>
              <a:t>・非積極的なメンバーに対して、どのようにして適切な指示を与えるかを熟考し、進行を促進させるために工夫を凝らしました。また、作業しているメンバーの誤解を招くような授業態度に対処することも求められました。これらの課題にも屈せず、授業に真摯に取り組むことの重要性と難しさを、本回の授業を通じて痛感しました。</a:t>
            </a:r>
            <a:endParaRPr lang="en-US" altLang="ja-JP" sz="2400">
              <a:latin typeface="MS Gothic"/>
              <a:ea typeface="MS Gothic"/>
            </a:endParaRPr>
          </a:p>
          <a:p>
            <a:pPr marL="0" indent="0">
              <a:buNone/>
            </a:pPr>
            <a:r>
              <a:rPr lang="ja-JP" altLang="en-US" sz="2400">
                <a:latin typeface="MS Gothic"/>
                <a:ea typeface="MS Gothic"/>
              </a:rPr>
              <a:t>・仕様書や議事録の質は、著しく低いが最後まで頑張ったメンバーを評価してもらいたいです。</a:t>
            </a:r>
          </a:p>
        </p:txBody>
      </p:sp>
      <p:sp>
        <p:nvSpPr>
          <p:cNvPr id="4" name="スライド番号プレースホルダー 3">
            <a:extLst>
              <a:ext uri="{FF2B5EF4-FFF2-40B4-BE49-F238E27FC236}">
                <a16:creationId xmlns:a16="http://schemas.microsoft.com/office/drawing/2014/main" id="{51C62082-3424-2929-5F21-623B1A77BD53}"/>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16</a:t>
            </a:fld>
            <a:endParaRPr kumimoji="1" lang="ja-JP" altLang="en-US"/>
          </a:p>
        </p:txBody>
      </p:sp>
      <p:grpSp>
        <p:nvGrpSpPr>
          <p:cNvPr id="5" name="グループ化 4">
            <a:extLst>
              <a:ext uri="{FF2B5EF4-FFF2-40B4-BE49-F238E27FC236}">
                <a16:creationId xmlns:a16="http://schemas.microsoft.com/office/drawing/2014/main" id="{ED36E786-E5AE-AA3D-E2F2-0B5FBCDD267D}"/>
              </a:ext>
            </a:extLst>
          </p:cNvPr>
          <p:cNvGrpSpPr/>
          <p:nvPr/>
        </p:nvGrpSpPr>
        <p:grpSpPr>
          <a:xfrm>
            <a:off x="1163520" y="66940"/>
            <a:ext cx="9603539" cy="461433"/>
            <a:chOff x="515821" y="228600"/>
            <a:chExt cx="9603539" cy="461433"/>
          </a:xfrm>
        </p:grpSpPr>
        <p:sp>
          <p:nvSpPr>
            <p:cNvPr id="6" name="矢印: 五方向 5">
              <a:extLst>
                <a:ext uri="{FF2B5EF4-FFF2-40B4-BE49-F238E27FC236}">
                  <a16:creationId xmlns:a16="http://schemas.microsoft.com/office/drawing/2014/main" id="{87BE8E67-B601-C21D-277C-870EA18DE3DD}"/>
                </a:ext>
              </a:extLst>
            </p:cNvPr>
            <p:cNvSpPr/>
            <p:nvPr/>
          </p:nvSpPr>
          <p:spPr>
            <a:xfrm>
              <a:off x="8222978" y="228600"/>
              <a:ext cx="1896382"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7" name="矢印: 五方向 6">
              <a:extLst>
                <a:ext uri="{FF2B5EF4-FFF2-40B4-BE49-F238E27FC236}">
                  <a16:creationId xmlns:a16="http://schemas.microsoft.com/office/drawing/2014/main" id="{EBDE7656-13CF-6CFA-C4D3-C80BFFABCBA6}"/>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8" name="矢印: 五方向 7">
              <a:extLst>
                <a:ext uri="{FF2B5EF4-FFF2-40B4-BE49-F238E27FC236}">
                  <a16:creationId xmlns:a16="http://schemas.microsoft.com/office/drawing/2014/main" id="{FF0384DE-F4BF-9B9F-7BC6-B99D976110D5}"/>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9" name="矢印: 五方向 8">
              <a:extLst>
                <a:ext uri="{FF2B5EF4-FFF2-40B4-BE49-F238E27FC236}">
                  <a16:creationId xmlns:a16="http://schemas.microsoft.com/office/drawing/2014/main" id="{B18D38E9-42C2-430B-C34E-C89FD202CD18}"/>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10" name="矢印: 五方向 9">
              <a:extLst>
                <a:ext uri="{FF2B5EF4-FFF2-40B4-BE49-F238E27FC236}">
                  <a16:creationId xmlns:a16="http://schemas.microsoft.com/office/drawing/2014/main" id="{CFD27517-71CE-C294-C502-480DF0C327D2}"/>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11" name="矢印: 五方向 10">
              <a:extLst>
                <a:ext uri="{FF2B5EF4-FFF2-40B4-BE49-F238E27FC236}">
                  <a16:creationId xmlns:a16="http://schemas.microsoft.com/office/drawing/2014/main" id="{79DC73D0-7FCE-F3CC-B0E9-4B843A60E201}"/>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Tree>
    <p:extLst>
      <p:ext uri="{BB962C8B-B14F-4D97-AF65-F5344CB8AC3E}">
        <p14:creationId xmlns:p14="http://schemas.microsoft.com/office/powerpoint/2010/main" val="319364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95E07-4361-9AA0-1059-4EA20750162B}"/>
              </a:ext>
            </a:extLst>
          </p:cNvPr>
          <p:cNvSpPr>
            <a:spLocks noGrp="1"/>
          </p:cNvSpPr>
          <p:nvPr>
            <p:ph type="title"/>
          </p:nvPr>
        </p:nvSpPr>
        <p:spPr>
          <a:xfrm>
            <a:off x="1085181" y="636974"/>
            <a:ext cx="3201973" cy="776922"/>
          </a:xfrm>
        </p:spPr>
        <p:txBody>
          <a:bodyPr/>
          <a:lstStyle/>
          <a:p>
            <a:r>
              <a:rPr kumimoji="1" lang="ja-JP" altLang="en-US" sz="4400"/>
              <a:t>学んだこと</a:t>
            </a:r>
          </a:p>
        </p:txBody>
      </p:sp>
      <p:sp>
        <p:nvSpPr>
          <p:cNvPr id="3" name="コンテンツ プレースホルダー 2">
            <a:extLst>
              <a:ext uri="{FF2B5EF4-FFF2-40B4-BE49-F238E27FC236}">
                <a16:creationId xmlns:a16="http://schemas.microsoft.com/office/drawing/2014/main" id="{706984A1-7ABD-E0CE-C586-80550DD1B5D6}"/>
              </a:ext>
            </a:extLst>
          </p:cNvPr>
          <p:cNvSpPr>
            <a:spLocks noGrp="1"/>
          </p:cNvSpPr>
          <p:nvPr>
            <p:ph idx="1"/>
          </p:nvPr>
        </p:nvSpPr>
        <p:spPr>
          <a:xfrm>
            <a:off x="668594" y="1530964"/>
            <a:ext cx="10624246" cy="4938098"/>
          </a:xfrm>
        </p:spPr>
        <p:txBody>
          <a:bodyPr vert="horz" lIns="91440" tIns="45720" rIns="91440" bIns="45720" rtlCol="0" anchor="t">
            <a:noAutofit/>
          </a:bodyPr>
          <a:lstStyle/>
          <a:p>
            <a:r>
              <a:rPr lang="ja-JP" altLang="en-US" sz="1600">
                <a:latin typeface="MS Gothic"/>
                <a:ea typeface="MS Gothic"/>
              </a:rPr>
              <a:t>田村…自分だけでなく相手がどう考えるかを深く知ることができた。コーディングが不得意な為、基本的に議事録や添削などに力を注いだが、先生方の求めるクオリティに届かず見てもらうことすら叶わなかった為、自分たちが良いと思う物でも有識者からしたら全く相手にされないという社会の厳しさを思い知らされた。今後はこれらを反省として活かしていこうと思う。</a:t>
            </a:r>
            <a:endParaRPr lang="en-US" altLang="ja-JP" sz="1600">
              <a:latin typeface="MS Gothic"/>
              <a:ea typeface="MS Gothic"/>
            </a:endParaRPr>
          </a:p>
          <a:p>
            <a:r>
              <a:rPr kumimoji="1" lang="ja-JP" altLang="en-US" sz="1600">
                <a:latin typeface="MS Gothic"/>
                <a:ea typeface="MS Gothic"/>
              </a:rPr>
              <a:t>森田</a:t>
            </a:r>
            <a:r>
              <a:rPr lang="ja-JP" altLang="en-US" sz="1600">
                <a:latin typeface="MS Gothic"/>
                <a:ea typeface="MS Gothic"/>
              </a:rPr>
              <a:t>…チーム内でのコミュニケーションの重要性を学んだ。それぞれの考えている作業の方向性が違うことが多々あったため、もう少しコミュニケーションを取れば、より良いグループワークになったと感じた。</a:t>
            </a:r>
            <a:endParaRPr lang="en-US" altLang="ja-JP" sz="1600">
              <a:latin typeface="MS Gothic"/>
              <a:ea typeface="MS Gothic"/>
            </a:endParaRPr>
          </a:p>
          <a:p>
            <a:r>
              <a:rPr kumimoji="1" lang="ja-JP" altLang="en-US" sz="1600">
                <a:latin typeface="MS Gothic"/>
                <a:ea typeface="MS Gothic"/>
              </a:rPr>
              <a:t>志水</a:t>
            </a:r>
            <a:r>
              <a:rPr lang="ja-JP" altLang="en-US" sz="1600">
                <a:latin typeface="MS Gothic"/>
                <a:ea typeface="MS Gothic"/>
              </a:rPr>
              <a:t>…役割分担をしてそれぞれ課題に向き合いながらグループワークを行うことの難しさも感じられたが、経験したことのなかった分野に触れることが出来たり新しい知識を得ることが出来たりして良い実習になったと思う。</a:t>
            </a:r>
            <a:endParaRPr lang="en-US" altLang="ja-JP" sz="1600">
              <a:latin typeface="MS Gothic"/>
              <a:ea typeface="MS Gothic"/>
            </a:endParaRPr>
          </a:p>
          <a:p>
            <a:r>
              <a:rPr kumimoji="1" lang="ja-JP" altLang="en-US" sz="1600">
                <a:latin typeface="MS Gothic"/>
                <a:ea typeface="MS Gothic"/>
              </a:rPr>
              <a:t>齊藤</a:t>
            </a:r>
            <a:r>
              <a:rPr lang="ja-JP" altLang="en-US" sz="1600">
                <a:latin typeface="MS Gothic"/>
                <a:ea typeface="MS Gothic"/>
              </a:rPr>
              <a:t>…おかげ様で仕様書全体の書き方を学べました。今回の授業を通して、コードとSQLの関係性や遷移図やシーケンス図の書き方を学べて良かった。まだまだ未熟なので、これから頑張りたいと思いました。なにより、己の精神力の向上とストレス耐性</a:t>
            </a:r>
            <a:r>
              <a:rPr lang="en-US" altLang="ja-JP" sz="1600">
                <a:latin typeface="MS Gothic"/>
                <a:ea typeface="游ゴシック"/>
              </a:rPr>
              <a:t>up!!!!</a:t>
            </a:r>
            <a:r>
              <a:rPr lang="ja-JP" altLang="en-US" sz="1600" b="1">
                <a:latin typeface="MS Gothic"/>
                <a:ea typeface="游ゴシック"/>
              </a:rPr>
              <a:t>もっとしっかりした議論をしながらグループワークしたかった。</a:t>
            </a:r>
            <a:endParaRPr lang="en-US" altLang="ja-JP" sz="1600" b="1">
              <a:latin typeface="MS Gothic"/>
              <a:ea typeface="游ゴシック"/>
            </a:endParaRPr>
          </a:p>
          <a:p>
            <a:r>
              <a:rPr kumimoji="1" lang="ja-JP" altLang="en-US" sz="1600">
                <a:latin typeface="MS Gothic"/>
                <a:ea typeface="MS Gothic"/>
              </a:rPr>
              <a:t>山田</a:t>
            </a:r>
            <a:r>
              <a:rPr kumimoji="1" lang="en-US" altLang="ja-JP" sz="1600">
                <a:latin typeface="MS Gothic"/>
                <a:ea typeface="游ゴシック"/>
              </a:rPr>
              <a:t>…</a:t>
            </a:r>
            <a:r>
              <a:rPr lang="en-US" altLang="ja-JP" sz="1600">
                <a:latin typeface="MS Gothic"/>
                <a:ea typeface="游ゴシック"/>
              </a:rPr>
              <a:t>JavaやSQLへの理解を深めることができた。また、ここまで本格的な仕様書作成を行ったことがなく、仕様書作成に必要な知識やスキルについて学ぶことができた。</a:t>
            </a:r>
            <a:br>
              <a:rPr lang="ja-JP" sz="1600">
                <a:latin typeface="MS Gothic"/>
                <a:ea typeface="MS Gothic"/>
              </a:rPr>
            </a:br>
            <a:endParaRPr lang="en-US" altLang="ja-JP" sz="1600">
              <a:latin typeface="MS Gothic"/>
              <a:ea typeface="游ゴシック"/>
            </a:endParaRPr>
          </a:p>
          <a:p>
            <a:r>
              <a:rPr lang="ja-JP" altLang="en-US" sz="1600">
                <a:latin typeface="MS Gothic"/>
                <a:ea typeface="MS Gothic"/>
              </a:rPr>
              <a:t>児玉‥不具合報告書に正確な情報を書くことの難しさを学びました。 </a:t>
            </a:r>
          </a:p>
        </p:txBody>
      </p:sp>
      <p:sp>
        <p:nvSpPr>
          <p:cNvPr id="4" name="スライド番号プレースホルダー 3">
            <a:extLst>
              <a:ext uri="{FF2B5EF4-FFF2-40B4-BE49-F238E27FC236}">
                <a16:creationId xmlns:a16="http://schemas.microsoft.com/office/drawing/2014/main" id="{AD35F75C-C976-4737-3AF6-BBCDB707E7AD}"/>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17</a:t>
            </a:fld>
            <a:endParaRPr kumimoji="1" lang="ja-JP" altLang="en-US"/>
          </a:p>
        </p:txBody>
      </p:sp>
      <p:grpSp>
        <p:nvGrpSpPr>
          <p:cNvPr id="5" name="グループ化 4">
            <a:extLst>
              <a:ext uri="{FF2B5EF4-FFF2-40B4-BE49-F238E27FC236}">
                <a16:creationId xmlns:a16="http://schemas.microsoft.com/office/drawing/2014/main" id="{B12BC7B6-A609-8B7C-EC0E-75AA3BCF20EE}"/>
              </a:ext>
            </a:extLst>
          </p:cNvPr>
          <p:cNvGrpSpPr/>
          <p:nvPr/>
        </p:nvGrpSpPr>
        <p:grpSpPr>
          <a:xfrm>
            <a:off x="1163520" y="66940"/>
            <a:ext cx="9603539" cy="461433"/>
            <a:chOff x="515821" y="228600"/>
            <a:chExt cx="9603539" cy="461433"/>
          </a:xfrm>
        </p:grpSpPr>
        <p:sp>
          <p:nvSpPr>
            <p:cNvPr id="7" name="矢印: 五方向 6">
              <a:extLst>
                <a:ext uri="{FF2B5EF4-FFF2-40B4-BE49-F238E27FC236}">
                  <a16:creationId xmlns:a16="http://schemas.microsoft.com/office/drawing/2014/main" id="{93B448AF-4545-0E3B-E205-E5D1148FEE44}"/>
                </a:ext>
              </a:extLst>
            </p:cNvPr>
            <p:cNvSpPr/>
            <p:nvPr/>
          </p:nvSpPr>
          <p:spPr>
            <a:xfrm>
              <a:off x="8222978" y="228600"/>
              <a:ext cx="1896382"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8" name="矢印: 五方向 7">
              <a:extLst>
                <a:ext uri="{FF2B5EF4-FFF2-40B4-BE49-F238E27FC236}">
                  <a16:creationId xmlns:a16="http://schemas.microsoft.com/office/drawing/2014/main" id="{A767BD8C-F9BB-BBA8-8486-A80112530BA7}"/>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9" name="矢印: 五方向 8">
              <a:extLst>
                <a:ext uri="{FF2B5EF4-FFF2-40B4-BE49-F238E27FC236}">
                  <a16:creationId xmlns:a16="http://schemas.microsoft.com/office/drawing/2014/main" id="{F13EEB0C-7944-C6F9-DDBB-90CDB91BAAA2}"/>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10" name="矢印: 五方向 9">
              <a:extLst>
                <a:ext uri="{FF2B5EF4-FFF2-40B4-BE49-F238E27FC236}">
                  <a16:creationId xmlns:a16="http://schemas.microsoft.com/office/drawing/2014/main" id="{72EB395B-8919-DF10-978C-D26B57AB0116}"/>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11" name="矢印: 五方向 10">
              <a:extLst>
                <a:ext uri="{FF2B5EF4-FFF2-40B4-BE49-F238E27FC236}">
                  <a16:creationId xmlns:a16="http://schemas.microsoft.com/office/drawing/2014/main" id="{1854F08C-A932-EF15-881E-BA79D1C9CDF3}"/>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12" name="矢印: 五方向 11">
              <a:extLst>
                <a:ext uri="{FF2B5EF4-FFF2-40B4-BE49-F238E27FC236}">
                  <a16:creationId xmlns:a16="http://schemas.microsoft.com/office/drawing/2014/main" id="{CA18E7F3-0799-B398-487B-4F0AC45BE556}"/>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Tree>
    <p:extLst>
      <p:ext uri="{BB962C8B-B14F-4D97-AF65-F5344CB8AC3E}">
        <p14:creationId xmlns:p14="http://schemas.microsoft.com/office/powerpoint/2010/main" val="94585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4C09D-45FA-5644-90FF-BB5F0FD03788}"/>
              </a:ext>
            </a:extLst>
          </p:cNvPr>
          <p:cNvSpPr>
            <a:spLocks noGrp="1"/>
          </p:cNvSpPr>
          <p:nvPr>
            <p:ph type="title"/>
          </p:nvPr>
        </p:nvSpPr>
        <p:spPr/>
        <p:txBody>
          <a:bodyPr>
            <a:normAutofit/>
          </a:bodyPr>
          <a:lstStyle/>
          <a:p>
            <a:r>
              <a:rPr kumimoji="1" lang="ja-JP" altLang="en-US" sz="4800">
                <a:ea typeface="ＭＳ ゴシック"/>
              </a:rPr>
              <a:t>アジェンダ</a:t>
            </a:r>
          </a:p>
        </p:txBody>
      </p:sp>
      <p:sp>
        <p:nvSpPr>
          <p:cNvPr id="3" name="コンテンツ プレースホルダー 2">
            <a:extLst>
              <a:ext uri="{FF2B5EF4-FFF2-40B4-BE49-F238E27FC236}">
                <a16:creationId xmlns:a16="http://schemas.microsoft.com/office/drawing/2014/main" id="{F6BEAA5E-5C38-AD81-F5E5-DE756C107584}"/>
              </a:ext>
            </a:extLst>
          </p:cNvPr>
          <p:cNvSpPr>
            <a:spLocks noGrp="1"/>
          </p:cNvSpPr>
          <p:nvPr>
            <p:ph idx="1"/>
          </p:nvPr>
        </p:nvSpPr>
        <p:spPr>
          <a:xfrm>
            <a:off x="1261872" y="2031059"/>
            <a:ext cx="8595360" cy="4351337"/>
          </a:xfrm>
        </p:spPr>
        <p:txBody>
          <a:bodyPr vert="horz" lIns="91440" tIns="45720" rIns="91440" bIns="45720" rtlCol="0" anchor="t">
            <a:normAutofit/>
          </a:bodyPr>
          <a:lstStyle/>
          <a:p>
            <a:r>
              <a:rPr kumimoji="1" lang="ja-JP" altLang="en-US" sz="2400">
                <a:latin typeface="MS Gothic"/>
                <a:ea typeface="MS Gothic"/>
              </a:rPr>
              <a:t>役割分担</a:t>
            </a:r>
            <a:endParaRPr lang="en-US" altLang="ja-JP" sz="2400">
              <a:latin typeface="MS Gothic"/>
              <a:ea typeface="MS Gothic"/>
            </a:endParaRPr>
          </a:p>
          <a:p>
            <a:r>
              <a:rPr kumimoji="1" lang="ja-JP" altLang="en-US" sz="2400">
                <a:latin typeface="MS Gothic"/>
                <a:ea typeface="MS Gothic"/>
              </a:rPr>
              <a:t>概要</a:t>
            </a:r>
            <a:endParaRPr lang="en-US" altLang="ja-JP" sz="2400">
              <a:latin typeface="MS Gothic"/>
              <a:ea typeface="MS Gothic"/>
            </a:endParaRPr>
          </a:p>
          <a:p>
            <a:r>
              <a:rPr kumimoji="1" lang="ja-JP" altLang="en-US" sz="2400">
                <a:latin typeface="MS Gothic"/>
                <a:ea typeface="MS Gothic"/>
              </a:rPr>
              <a:t>できなかったこと、苦労したこと</a:t>
            </a:r>
            <a:endParaRPr lang="en-US" altLang="ja-JP" sz="2400">
              <a:latin typeface="MS Gothic"/>
              <a:ea typeface="MS Gothic"/>
            </a:endParaRPr>
          </a:p>
          <a:p>
            <a:r>
              <a:rPr lang="ja-JP" altLang="en-US" sz="2400">
                <a:latin typeface="MS Gothic"/>
                <a:ea typeface="MS Gothic"/>
              </a:rPr>
              <a:t>できたこと</a:t>
            </a:r>
            <a:endParaRPr lang="en-US" altLang="ja-JP" sz="2400">
              <a:latin typeface="MS Gothic"/>
              <a:ea typeface="MS Gothic"/>
            </a:endParaRPr>
          </a:p>
          <a:p>
            <a:r>
              <a:rPr kumimoji="1" lang="ja-JP" altLang="en-US" sz="2400">
                <a:latin typeface="MS Gothic"/>
                <a:ea typeface="MS Gothic"/>
              </a:rPr>
              <a:t>施した戦略と改良点</a:t>
            </a:r>
            <a:endParaRPr lang="en-US" altLang="ja-JP" sz="2400">
              <a:latin typeface="MS Gothic"/>
              <a:ea typeface="MS Gothic"/>
            </a:endParaRPr>
          </a:p>
          <a:p>
            <a:r>
              <a:rPr kumimoji="1" lang="ja-JP" altLang="en-US" sz="2400">
                <a:latin typeface="MS Gothic"/>
                <a:ea typeface="MS Gothic"/>
              </a:rPr>
              <a:t>学んだこと</a:t>
            </a:r>
            <a:endParaRPr lang="ja-JP" altLang="en-US" sz="2400">
              <a:latin typeface="MS Gothic"/>
              <a:ea typeface="MS Gothic"/>
            </a:endParaRPr>
          </a:p>
          <a:p>
            <a:endParaRPr lang="en-US" altLang="ja-JP">
              <a:latin typeface="MS Gothic"/>
              <a:ea typeface="ＭＳ ゴシック"/>
            </a:endParaRPr>
          </a:p>
        </p:txBody>
      </p:sp>
      <p:sp>
        <p:nvSpPr>
          <p:cNvPr id="4" name="スライド番号プレースホルダー 3">
            <a:extLst>
              <a:ext uri="{FF2B5EF4-FFF2-40B4-BE49-F238E27FC236}">
                <a16:creationId xmlns:a16="http://schemas.microsoft.com/office/drawing/2014/main" id="{A1E8CF3B-BB79-376E-AA98-35FC826E92FD}"/>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2</a:t>
            </a:fld>
            <a:endParaRPr kumimoji="1" lang="ja-JP" altLang="en-US"/>
          </a:p>
        </p:txBody>
      </p:sp>
    </p:spTree>
    <p:extLst>
      <p:ext uri="{BB962C8B-B14F-4D97-AF65-F5344CB8AC3E}">
        <p14:creationId xmlns:p14="http://schemas.microsoft.com/office/powerpoint/2010/main" val="197560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C9131-9B25-F321-D479-898844EBA835}"/>
              </a:ext>
            </a:extLst>
          </p:cNvPr>
          <p:cNvSpPr>
            <a:spLocks noGrp="1"/>
          </p:cNvSpPr>
          <p:nvPr>
            <p:ph type="title"/>
          </p:nvPr>
        </p:nvSpPr>
        <p:spPr/>
        <p:txBody>
          <a:bodyPr/>
          <a:lstStyle/>
          <a:p>
            <a:r>
              <a:rPr kumimoji="1" lang="ja-JP" altLang="en-US"/>
              <a:t>役割分担</a:t>
            </a:r>
          </a:p>
        </p:txBody>
      </p:sp>
      <p:sp>
        <p:nvSpPr>
          <p:cNvPr id="3" name="コンテンツ プレースホルダー 2">
            <a:extLst>
              <a:ext uri="{FF2B5EF4-FFF2-40B4-BE49-F238E27FC236}">
                <a16:creationId xmlns:a16="http://schemas.microsoft.com/office/drawing/2014/main" id="{4965F740-0ACD-5DD3-29B0-A6BED71C7D9B}"/>
              </a:ext>
            </a:extLst>
          </p:cNvPr>
          <p:cNvSpPr>
            <a:spLocks noGrp="1"/>
          </p:cNvSpPr>
          <p:nvPr>
            <p:ph idx="1"/>
          </p:nvPr>
        </p:nvSpPr>
        <p:spPr/>
        <p:txBody>
          <a:bodyPr vert="horz" lIns="91440" tIns="45720" rIns="91440" bIns="45720" rtlCol="0" anchor="t">
            <a:normAutofit/>
          </a:bodyPr>
          <a:lstStyle/>
          <a:p>
            <a:r>
              <a:rPr lang="ja-JP" altLang="en-US" sz="2400">
                <a:ea typeface="ＭＳ ゴシック"/>
              </a:rPr>
              <a:t>田村</a:t>
            </a:r>
            <a:r>
              <a:rPr lang="en-US" altLang="ja-JP" sz="2400">
                <a:latin typeface="游ゴシック"/>
                <a:ea typeface="ＭＳ ゴシック"/>
              </a:rPr>
              <a:t>…</a:t>
            </a:r>
            <a:r>
              <a:rPr lang="ja-JP" altLang="en-US" sz="2400">
                <a:ea typeface="ＭＳ ゴシック"/>
              </a:rPr>
              <a:t>議事録作成</a:t>
            </a:r>
            <a:endParaRPr lang="en-US" altLang="ja-JP" sz="2400">
              <a:ea typeface="ＭＳ ゴシック"/>
            </a:endParaRPr>
          </a:p>
          <a:p>
            <a:r>
              <a:rPr kumimoji="1" lang="ja-JP" altLang="en-US" sz="2400">
                <a:ea typeface="ＭＳ ゴシック"/>
              </a:rPr>
              <a:t>森田</a:t>
            </a:r>
            <a:r>
              <a:rPr kumimoji="1" lang="en-US" altLang="ja-JP" sz="2400">
                <a:latin typeface="游ゴシック"/>
                <a:ea typeface="ＭＳ ゴシック"/>
              </a:rPr>
              <a:t>…</a:t>
            </a:r>
            <a:r>
              <a:rPr lang="ja-JP" altLang="en-US" sz="2400">
                <a:ea typeface="ＭＳ ゴシック"/>
              </a:rPr>
              <a:t>議事録作成</a:t>
            </a:r>
            <a:endParaRPr lang="en-US" altLang="ja-JP" sz="2400">
              <a:ea typeface="ＭＳ ゴシック"/>
            </a:endParaRPr>
          </a:p>
          <a:p>
            <a:r>
              <a:rPr lang="ja-JP" altLang="en-US" sz="2400">
                <a:ea typeface="ＭＳ ゴシック"/>
              </a:rPr>
              <a:t>志水</a:t>
            </a:r>
            <a:r>
              <a:rPr lang="en-US" altLang="ja-JP" sz="2400">
                <a:latin typeface="游ゴシック"/>
                <a:ea typeface="ＭＳ ゴシック"/>
              </a:rPr>
              <a:t>…</a:t>
            </a:r>
            <a:r>
              <a:rPr lang="ja-JP" altLang="en-US" sz="2400">
                <a:ea typeface="ＭＳ ゴシック"/>
              </a:rPr>
              <a:t>議事録作成</a:t>
            </a:r>
            <a:endParaRPr lang="en-US" altLang="ja-JP" sz="2400">
              <a:ea typeface="ＭＳ ゴシック"/>
            </a:endParaRPr>
          </a:p>
          <a:p>
            <a:r>
              <a:rPr lang="ja-JP" altLang="en-US" sz="2400">
                <a:ea typeface="ＭＳ ゴシック"/>
              </a:rPr>
              <a:t>児玉</a:t>
            </a:r>
            <a:r>
              <a:rPr lang="en-US" altLang="ja-JP" sz="2400">
                <a:latin typeface="游ゴシック"/>
                <a:ea typeface="ＭＳ ゴシック"/>
              </a:rPr>
              <a:t>…</a:t>
            </a:r>
            <a:r>
              <a:rPr lang="ja-JP" altLang="en-US" sz="2400">
                <a:ea typeface="ＭＳ ゴシック"/>
              </a:rPr>
              <a:t>不具合報告書</a:t>
            </a:r>
            <a:endParaRPr lang="en-US" altLang="ja-JP" sz="2400">
              <a:ea typeface="ＭＳ ゴシック"/>
            </a:endParaRPr>
          </a:p>
          <a:p>
            <a:r>
              <a:rPr kumimoji="1" lang="ja-JP" altLang="en-US" sz="2400">
                <a:ea typeface="ＭＳ ゴシック"/>
              </a:rPr>
              <a:t>齊藤</a:t>
            </a:r>
            <a:r>
              <a:rPr kumimoji="1" lang="en-US" altLang="ja-JP" sz="2400">
                <a:latin typeface="游ゴシック"/>
                <a:ea typeface="ＭＳ ゴシック"/>
              </a:rPr>
              <a:t>…</a:t>
            </a:r>
            <a:r>
              <a:rPr kumimoji="1" lang="ja-JP" altLang="en-US" sz="2400">
                <a:ea typeface="ＭＳ ゴシック"/>
              </a:rPr>
              <a:t>仕様書・議事録作成</a:t>
            </a:r>
            <a:endParaRPr lang="en-US" altLang="ja-JP" sz="2400">
              <a:ea typeface="ＭＳ ゴシック"/>
            </a:endParaRPr>
          </a:p>
          <a:p>
            <a:r>
              <a:rPr lang="ja-JP" altLang="en-US" sz="2400">
                <a:ea typeface="ＭＳ ゴシック"/>
              </a:rPr>
              <a:t>山田</a:t>
            </a:r>
            <a:r>
              <a:rPr lang="en-US" altLang="ja-JP" sz="2400">
                <a:latin typeface="游ゴシック"/>
                <a:ea typeface="ＭＳ ゴシック"/>
              </a:rPr>
              <a:t>…</a:t>
            </a:r>
            <a:r>
              <a:rPr lang="ja-JP" altLang="en-US" sz="2400">
                <a:ea typeface="ＭＳ ゴシック"/>
              </a:rPr>
              <a:t>コード・仕様書・議事録作成</a:t>
            </a:r>
          </a:p>
        </p:txBody>
      </p:sp>
      <p:sp>
        <p:nvSpPr>
          <p:cNvPr id="4" name="スライド番号プレースホルダー 3">
            <a:extLst>
              <a:ext uri="{FF2B5EF4-FFF2-40B4-BE49-F238E27FC236}">
                <a16:creationId xmlns:a16="http://schemas.microsoft.com/office/drawing/2014/main" id="{C996D0E8-AD4A-76B0-59E4-BA22A5D7FE0F}"/>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3</a:t>
            </a:fld>
            <a:endParaRPr kumimoji="1" lang="ja-JP" altLang="en-US"/>
          </a:p>
        </p:txBody>
      </p:sp>
      <p:grpSp>
        <p:nvGrpSpPr>
          <p:cNvPr id="21" name="グループ化 20">
            <a:extLst>
              <a:ext uri="{FF2B5EF4-FFF2-40B4-BE49-F238E27FC236}">
                <a16:creationId xmlns:a16="http://schemas.microsoft.com/office/drawing/2014/main" id="{FFB8791E-9389-FC19-3F92-FBB54FE6F03A}"/>
              </a:ext>
            </a:extLst>
          </p:cNvPr>
          <p:cNvGrpSpPr/>
          <p:nvPr/>
        </p:nvGrpSpPr>
        <p:grpSpPr>
          <a:xfrm>
            <a:off x="1163520" y="66940"/>
            <a:ext cx="9603539" cy="461433"/>
            <a:chOff x="515821" y="228600"/>
            <a:chExt cx="9603539" cy="461433"/>
          </a:xfrm>
        </p:grpSpPr>
        <p:sp>
          <p:nvSpPr>
            <p:cNvPr id="22" name="矢印: 五方向 21">
              <a:extLst>
                <a:ext uri="{FF2B5EF4-FFF2-40B4-BE49-F238E27FC236}">
                  <a16:creationId xmlns:a16="http://schemas.microsoft.com/office/drawing/2014/main" id="{A73238F0-C0C5-3AEE-B378-B62E9EBA4399}"/>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23" name="矢印: 五方向 22">
              <a:extLst>
                <a:ext uri="{FF2B5EF4-FFF2-40B4-BE49-F238E27FC236}">
                  <a16:creationId xmlns:a16="http://schemas.microsoft.com/office/drawing/2014/main" id="{F557A2EF-3136-9B04-6DD2-7967A69673E8}"/>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24" name="矢印: 五方向 23">
              <a:extLst>
                <a:ext uri="{FF2B5EF4-FFF2-40B4-BE49-F238E27FC236}">
                  <a16:creationId xmlns:a16="http://schemas.microsoft.com/office/drawing/2014/main" id="{007B8FAD-E24D-610D-4B83-F1FBA70C298A}"/>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25" name="矢印: 五方向 24">
              <a:extLst>
                <a:ext uri="{FF2B5EF4-FFF2-40B4-BE49-F238E27FC236}">
                  <a16:creationId xmlns:a16="http://schemas.microsoft.com/office/drawing/2014/main" id="{C9D5F176-800C-7761-C90C-37F124B60BA2}"/>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26" name="矢印: 五方向 25">
              <a:extLst>
                <a:ext uri="{FF2B5EF4-FFF2-40B4-BE49-F238E27FC236}">
                  <a16:creationId xmlns:a16="http://schemas.microsoft.com/office/drawing/2014/main" id="{4A671F14-73DC-BF3D-B238-20C39BDEAC45}"/>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27" name="矢印: 五方向 26">
              <a:extLst>
                <a:ext uri="{FF2B5EF4-FFF2-40B4-BE49-F238E27FC236}">
                  <a16:creationId xmlns:a16="http://schemas.microsoft.com/office/drawing/2014/main" id="{ADD56A9B-6B17-1990-D00F-169586D542A9}"/>
                </a:ext>
              </a:extLst>
            </p:cNvPr>
            <p:cNvSpPr/>
            <p:nvPr/>
          </p:nvSpPr>
          <p:spPr>
            <a:xfrm>
              <a:off x="515821" y="232833"/>
              <a:ext cx="1736311"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grpSp>
        <p:nvGrpSpPr>
          <p:cNvPr id="10" name="グループ化 9">
            <a:extLst>
              <a:ext uri="{FF2B5EF4-FFF2-40B4-BE49-F238E27FC236}">
                <a16:creationId xmlns:a16="http://schemas.microsoft.com/office/drawing/2014/main" id="{E4EEA1F3-258F-1ECE-6B67-2B9DCFFEA11A}"/>
              </a:ext>
            </a:extLst>
          </p:cNvPr>
          <p:cNvGrpSpPr/>
          <p:nvPr/>
        </p:nvGrpSpPr>
        <p:grpSpPr>
          <a:xfrm>
            <a:off x="6730607" y="1104936"/>
            <a:ext cx="2880900" cy="4801540"/>
            <a:chOff x="6108995" y="1371600"/>
            <a:chExt cx="2466975" cy="4114800"/>
          </a:xfrm>
        </p:grpSpPr>
        <p:grpSp>
          <p:nvGrpSpPr>
            <p:cNvPr id="8" name="グループ化 7">
              <a:extLst>
                <a:ext uri="{FF2B5EF4-FFF2-40B4-BE49-F238E27FC236}">
                  <a16:creationId xmlns:a16="http://schemas.microsoft.com/office/drawing/2014/main" id="{36C032CC-D871-6D7F-A01E-938573E47B5D}"/>
                </a:ext>
              </a:extLst>
            </p:cNvPr>
            <p:cNvGrpSpPr/>
            <p:nvPr/>
          </p:nvGrpSpPr>
          <p:grpSpPr>
            <a:xfrm>
              <a:off x="6108995" y="1371600"/>
              <a:ext cx="2466975" cy="4114800"/>
              <a:chOff x="7510699" y="1865489"/>
              <a:chExt cx="2466975" cy="4114800"/>
            </a:xfrm>
          </p:grpSpPr>
          <p:pic>
            <p:nvPicPr>
              <p:cNvPr id="5" name="図 5" descr="サイン持っている年配の女性">
                <a:extLst>
                  <a:ext uri="{FF2B5EF4-FFF2-40B4-BE49-F238E27FC236}">
                    <a16:creationId xmlns:a16="http://schemas.microsoft.com/office/drawing/2014/main" id="{ED94DD98-637E-D9C8-7089-44305A631373}"/>
                  </a:ext>
                </a:extLst>
              </p:cNvPr>
              <p:cNvPicPr>
                <a:picLocks noChangeAspect="1"/>
              </p:cNvPicPr>
              <p:nvPr/>
            </p:nvPicPr>
            <p:blipFill>
              <a:blip r:embed="rId2"/>
              <a:stretch>
                <a:fillRect/>
              </a:stretch>
            </p:blipFill>
            <p:spPr>
              <a:xfrm>
                <a:off x="7510699" y="1865489"/>
                <a:ext cx="2466975" cy="4114800"/>
              </a:xfrm>
              <a:prstGeom prst="rect">
                <a:avLst/>
              </a:prstGeom>
            </p:spPr>
          </p:pic>
          <p:sp>
            <p:nvSpPr>
              <p:cNvPr id="7" name="テキスト ボックス 6">
                <a:extLst>
                  <a:ext uri="{FF2B5EF4-FFF2-40B4-BE49-F238E27FC236}">
                    <a16:creationId xmlns:a16="http://schemas.microsoft.com/office/drawing/2014/main" id="{3058D33A-15F7-3610-235F-BB94FEFE27A7}"/>
                  </a:ext>
                </a:extLst>
              </p:cNvPr>
              <p:cNvSpPr txBox="1"/>
              <p:nvPr/>
            </p:nvSpPr>
            <p:spPr>
              <a:xfrm>
                <a:off x="7632935" y="2688166"/>
                <a:ext cx="1873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FF0000"/>
                    </a:solidFill>
                    <a:ea typeface="ＭＳ ゴシック"/>
                  </a:rPr>
                  <a:t>S</a:t>
                </a:r>
                <a:r>
                  <a:rPr lang="ja-JP" altLang="en-US" sz="2000">
                    <a:solidFill>
                      <a:srgbClr val="FFC000"/>
                    </a:solidFill>
                    <a:ea typeface="ＭＳ ゴシック"/>
                  </a:rPr>
                  <a:t>u</a:t>
                </a:r>
                <a:r>
                  <a:rPr lang="ja-JP" altLang="en-US" sz="2000">
                    <a:solidFill>
                      <a:srgbClr val="92D050"/>
                    </a:solidFill>
                    <a:ea typeface="ＭＳ ゴシック"/>
                  </a:rPr>
                  <a:t>p</a:t>
                </a:r>
                <a:r>
                  <a:rPr lang="ja-JP" altLang="en-US" sz="2000">
                    <a:solidFill>
                      <a:srgbClr val="00B050"/>
                    </a:solidFill>
                    <a:ea typeface="ＭＳ ゴシック"/>
                  </a:rPr>
                  <a:t>p</a:t>
                </a:r>
                <a:r>
                  <a:rPr lang="ja-JP" altLang="en-US" sz="2000">
                    <a:solidFill>
                      <a:srgbClr val="00B0F0"/>
                    </a:solidFill>
                    <a:ea typeface="ＭＳ ゴシック"/>
                  </a:rPr>
                  <a:t>o</a:t>
                </a:r>
                <a:r>
                  <a:rPr lang="ja-JP" altLang="en-US" sz="2000">
                    <a:solidFill>
                      <a:srgbClr val="0070C0"/>
                    </a:solidFill>
                    <a:ea typeface="ＭＳ ゴシック"/>
                  </a:rPr>
                  <a:t>r</a:t>
                </a:r>
                <a:r>
                  <a:rPr lang="ja-JP" altLang="en-US" sz="2000">
                    <a:solidFill>
                      <a:srgbClr val="002060"/>
                    </a:solidFill>
                    <a:ea typeface="ＭＳ ゴシック"/>
                  </a:rPr>
                  <a:t>t</a:t>
                </a:r>
                <a:r>
                  <a:rPr lang="ja-JP" altLang="en-US" sz="2000">
                    <a:solidFill>
                      <a:srgbClr val="7030A0"/>
                    </a:solidFill>
                    <a:ea typeface="ＭＳ ゴシック"/>
                  </a:rPr>
                  <a:t>e</a:t>
                </a:r>
                <a:r>
                  <a:rPr lang="ja-JP" altLang="en-US" sz="2000">
                    <a:solidFill>
                      <a:srgbClr val="C00000"/>
                    </a:solidFill>
                    <a:ea typeface="ＭＳ ゴシック"/>
                  </a:rPr>
                  <a:t>d</a:t>
                </a:r>
                <a:r>
                  <a:rPr lang="ja-JP" altLang="en-US" sz="2000">
                    <a:ea typeface="ＭＳ ゴシック"/>
                  </a:rPr>
                  <a:t> </a:t>
                </a:r>
                <a:r>
                  <a:rPr lang="ja-JP" altLang="en-US" sz="2000">
                    <a:solidFill>
                      <a:srgbClr val="FF0000"/>
                    </a:solidFill>
                    <a:ea typeface="ＭＳ ゴシック"/>
                  </a:rPr>
                  <a:t>b</a:t>
                </a:r>
                <a:r>
                  <a:rPr lang="ja-JP" altLang="en-US" sz="2000">
                    <a:solidFill>
                      <a:srgbClr val="FFC000"/>
                    </a:solidFill>
                    <a:ea typeface="ＭＳ ゴシック"/>
                  </a:rPr>
                  <a:t>y</a:t>
                </a:r>
              </a:p>
              <a:p>
                <a:r>
                  <a:rPr lang="ja-JP" altLang="en-US" sz="2000">
                    <a:solidFill>
                      <a:srgbClr val="92D050"/>
                    </a:solidFill>
                    <a:ea typeface="ＭＳ ゴシック"/>
                  </a:rPr>
                  <a:t>H</a:t>
                </a:r>
                <a:r>
                  <a:rPr lang="ja-JP" altLang="en-US" sz="2000">
                    <a:solidFill>
                      <a:srgbClr val="00B050"/>
                    </a:solidFill>
                    <a:ea typeface="ＭＳ ゴシック"/>
                  </a:rPr>
                  <a:t>i</a:t>
                </a:r>
                <a:r>
                  <a:rPr lang="ja-JP" altLang="en-US" sz="2000">
                    <a:solidFill>
                      <a:srgbClr val="00B0F0"/>
                    </a:solidFill>
                    <a:ea typeface="ＭＳ ゴシック"/>
                  </a:rPr>
                  <a:t>r</a:t>
                </a:r>
                <a:r>
                  <a:rPr lang="ja-JP" altLang="en-US" sz="2000">
                    <a:solidFill>
                      <a:srgbClr val="0070C0"/>
                    </a:solidFill>
                    <a:ea typeface="ＭＳ ゴシック"/>
                  </a:rPr>
                  <a:t>o</a:t>
                </a:r>
                <a:r>
                  <a:rPr lang="ja-JP" altLang="en-US" sz="2000">
                    <a:solidFill>
                      <a:srgbClr val="002060"/>
                    </a:solidFill>
                    <a:ea typeface="ＭＳ ゴシック"/>
                  </a:rPr>
                  <a:t>k</a:t>
                </a:r>
                <a:r>
                  <a:rPr lang="ja-JP" altLang="en-US" sz="2000">
                    <a:solidFill>
                      <a:srgbClr val="7030A0"/>
                    </a:solidFill>
                    <a:ea typeface="ＭＳ ゴシック"/>
                  </a:rPr>
                  <a:t>i</a:t>
                </a:r>
              </a:p>
              <a:p>
                <a:r>
                  <a:rPr lang="ja-JP" altLang="en-US" sz="2000">
                    <a:solidFill>
                      <a:srgbClr val="FF0000"/>
                    </a:solidFill>
                    <a:ea typeface="ＭＳ ゴシック"/>
                  </a:rPr>
                  <a:t>M</a:t>
                </a:r>
                <a:r>
                  <a:rPr lang="ja-JP" altLang="en-US" sz="2000">
                    <a:solidFill>
                      <a:srgbClr val="FFC000"/>
                    </a:solidFill>
                    <a:ea typeface="ＭＳ ゴシック"/>
                  </a:rPr>
                  <a:t>a</a:t>
                </a:r>
                <a:r>
                  <a:rPr lang="ja-JP" altLang="en-US" sz="2000">
                    <a:solidFill>
                      <a:srgbClr val="92D050"/>
                    </a:solidFill>
                    <a:ea typeface="ＭＳ ゴシック"/>
                  </a:rPr>
                  <a:t>m</a:t>
                </a:r>
                <a:r>
                  <a:rPr lang="ja-JP" altLang="en-US" sz="2000">
                    <a:solidFill>
                      <a:srgbClr val="00B050"/>
                    </a:solidFill>
                    <a:ea typeface="ＭＳ ゴシック"/>
                  </a:rPr>
                  <a:t>i</a:t>
                </a:r>
                <a:r>
                  <a:rPr lang="ja-JP" altLang="en-US" sz="2000">
                    <a:solidFill>
                      <a:srgbClr val="00B0F0"/>
                    </a:solidFill>
                    <a:ea typeface="ＭＳ ゴシック"/>
                  </a:rPr>
                  <a:t>y</a:t>
                </a:r>
                <a:r>
                  <a:rPr lang="ja-JP" altLang="en-US" sz="2000">
                    <a:solidFill>
                      <a:srgbClr val="7030A0"/>
                    </a:solidFill>
                    <a:ea typeface="ＭＳ ゴシック"/>
                  </a:rPr>
                  <a:t>a</a:t>
                </a:r>
              </a:p>
            </p:txBody>
          </p:sp>
        </p:grpSp>
        <p:sp>
          <p:nvSpPr>
            <p:cNvPr id="9" name="正方形/長方形 8">
              <a:extLst>
                <a:ext uri="{FF2B5EF4-FFF2-40B4-BE49-F238E27FC236}">
                  <a16:creationId xmlns:a16="http://schemas.microsoft.com/office/drawing/2014/main" id="{C55F42EC-CFB7-4E33-1ACC-A53E3E5DC4CF}"/>
                </a:ext>
              </a:extLst>
            </p:cNvPr>
            <p:cNvSpPr/>
            <p:nvPr/>
          </p:nvSpPr>
          <p:spPr>
            <a:xfrm>
              <a:off x="6148916" y="2032000"/>
              <a:ext cx="1843851" cy="127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192130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A97EE-0CEE-95B5-0A0D-C41C7D910D6D}"/>
              </a:ext>
            </a:extLst>
          </p:cNvPr>
          <p:cNvSpPr>
            <a:spLocks noGrp="1"/>
          </p:cNvSpPr>
          <p:nvPr>
            <p:ph type="title"/>
          </p:nvPr>
        </p:nvSpPr>
        <p:spPr/>
        <p:txBody>
          <a:bodyPr/>
          <a:lstStyle/>
          <a:p>
            <a:r>
              <a:rPr kumimoji="1" lang="ja-JP" altLang="en-US"/>
              <a:t>概要</a:t>
            </a:r>
          </a:p>
        </p:txBody>
      </p:sp>
      <p:pic>
        <p:nvPicPr>
          <p:cNvPr id="5" name="コンテンツ プレースホルダー 4">
            <a:extLst>
              <a:ext uri="{FF2B5EF4-FFF2-40B4-BE49-F238E27FC236}">
                <a16:creationId xmlns:a16="http://schemas.microsoft.com/office/drawing/2014/main" id="{4377E1ED-8873-AD23-B5B5-3071000C54D9}"/>
              </a:ext>
            </a:extLst>
          </p:cNvPr>
          <p:cNvPicPr>
            <a:picLocks noGrp="1" noChangeAspect="1"/>
          </p:cNvPicPr>
          <p:nvPr>
            <p:ph idx="1"/>
          </p:nvPr>
        </p:nvPicPr>
        <p:blipFill>
          <a:blip r:embed="rId2"/>
          <a:stretch>
            <a:fillRect/>
          </a:stretch>
        </p:blipFill>
        <p:spPr>
          <a:xfrm>
            <a:off x="8330404" y="606657"/>
            <a:ext cx="3764200" cy="1897810"/>
          </a:xfrm>
        </p:spPr>
      </p:pic>
      <p:sp>
        <p:nvSpPr>
          <p:cNvPr id="6" name="スライド番号プレースホルダー 5">
            <a:extLst>
              <a:ext uri="{FF2B5EF4-FFF2-40B4-BE49-F238E27FC236}">
                <a16:creationId xmlns:a16="http://schemas.microsoft.com/office/drawing/2014/main" id="{D02E06AD-9286-0C89-9438-DBB743478497}"/>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4</a:t>
            </a:fld>
            <a:endParaRPr kumimoji="1" lang="ja-JP" altLang="en-US"/>
          </a:p>
        </p:txBody>
      </p:sp>
      <p:grpSp>
        <p:nvGrpSpPr>
          <p:cNvPr id="23" name="グループ化 22">
            <a:extLst>
              <a:ext uri="{FF2B5EF4-FFF2-40B4-BE49-F238E27FC236}">
                <a16:creationId xmlns:a16="http://schemas.microsoft.com/office/drawing/2014/main" id="{621669D1-7552-0F88-C44A-83093A259339}"/>
              </a:ext>
            </a:extLst>
          </p:cNvPr>
          <p:cNvGrpSpPr/>
          <p:nvPr/>
        </p:nvGrpSpPr>
        <p:grpSpPr>
          <a:xfrm>
            <a:off x="1163520" y="66940"/>
            <a:ext cx="9603539" cy="461433"/>
            <a:chOff x="515821" y="228600"/>
            <a:chExt cx="9603539" cy="461433"/>
          </a:xfrm>
        </p:grpSpPr>
        <p:sp>
          <p:nvSpPr>
            <p:cNvPr id="24" name="矢印: 五方向 23">
              <a:extLst>
                <a:ext uri="{FF2B5EF4-FFF2-40B4-BE49-F238E27FC236}">
                  <a16:creationId xmlns:a16="http://schemas.microsoft.com/office/drawing/2014/main" id="{0C4CDBC1-A60F-5213-6E66-5D15588A9D94}"/>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25" name="矢印: 五方向 24">
              <a:extLst>
                <a:ext uri="{FF2B5EF4-FFF2-40B4-BE49-F238E27FC236}">
                  <a16:creationId xmlns:a16="http://schemas.microsoft.com/office/drawing/2014/main" id="{FC55AEFD-0B7A-AC78-6C8E-DDEC702EEABB}"/>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sz="1600">
                  <a:ea typeface="游ゴシック"/>
                </a:rPr>
                <a:t>工夫したこ</a:t>
              </a:r>
              <a:r>
                <a:rPr kumimoji="1" lang="ja-JP" sz="1600">
                  <a:ea typeface="游ゴシック"/>
                </a:rPr>
                <a:t>と</a:t>
              </a:r>
              <a:endParaRPr lang="ja-JP">
                <a:ea typeface="游ゴシック"/>
              </a:endParaRPr>
            </a:p>
          </p:txBody>
        </p:sp>
        <p:sp>
          <p:nvSpPr>
            <p:cNvPr id="26" name="矢印: 五方向 25">
              <a:extLst>
                <a:ext uri="{FF2B5EF4-FFF2-40B4-BE49-F238E27FC236}">
                  <a16:creationId xmlns:a16="http://schemas.microsoft.com/office/drawing/2014/main" id="{A01492AA-CF3A-9E7E-448C-F09F2150F10F}"/>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27" name="矢印: 五方向 26">
              <a:extLst>
                <a:ext uri="{FF2B5EF4-FFF2-40B4-BE49-F238E27FC236}">
                  <a16:creationId xmlns:a16="http://schemas.microsoft.com/office/drawing/2014/main" id="{46410452-5A40-7F87-6335-C4C6C47A1FCF}"/>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28" name="矢印: 五方向 27">
              <a:extLst>
                <a:ext uri="{FF2B5EF4-FFF2-40B4-BE49-F238E27FC236}">
                  <a16:creationId xmlns:a16="http://schemas.microsoft.com/office/drawing/2014/main" id="{34C3F8C7-6F03-064A-3281-D64911DD48E8}"/>
                </a:ext>
              </a:extLst>
            </p:cNvPr>
            <p:cNvSpPr/>
            <p:nvPr/>
          </p:nvSpPr>
          <p:spPr>
            <a:xfrm>
              <a:off x="2038469" y="228600"/>
              <a:ext cx="1667933"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29" name="矢印: 五方向 28">
              <a:extLst>
                <a:ext uri="{FF2B5EF4-FFF2-40B4-BE49-F238E27FC236}">
                  <a16:creationId xmlns:a16="http://schemas.microsoft.com/office/drawing/2014/main" id="{FC652110-F72B-7FF1-4708-9D7A8905CF37}"/>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4" name="テキスト ボックス 3">
            <a:extLst>
              <a:ext uri="{FF2B5EF4-FFF2-40B4-BE49-F238E27FC236}">
                <a16:creationId xmlns:a16="http://schemas.microsoft.com/office/drawing/2014/main" id="{0EFC7174-D0F5-E116-DD91-F939E142E823}"/>
              </a:ext>
            </a:extLst>
          </p:cNvPr>
          <p:cNvSpPr txBox="1"/>
          <p:nvPr/>
        </p:nvSpPr>
        <p:spPr>
          <a:xfrm>
            <a:off x="283186" y="2581787"/>
            <a:ext cx="9517626" cy="3416320"/>
          </a:xfrm>
          <a:prstGeom prst="rect">
            <a:avLst/>
          </a:prstGeom>
          <a:noFill/>
        </p:spPr>
        <p:txBody>
          <a:bodyPr wrap="square" lIns="91440" tIns="45720" rIns="91440" bIns="45720" rtlCol="0" anchor="t">
            <a:spAutoFit/>
          </a:bodyPr>
          <a:lstStyle/>
          <a:p>
            <a:r>
              <a:rPr kumimoji="1" lang="ja-JP" altLang="en-US" b="1">
                <a:ea typeface="ＭＳ ゴシック"/>
              </a:rPr>
              <a:t>ログイン機能</a:t>
            </a:r>
            <a:r>
              <a:rPr kumimoji="1" lang="ja-JP" altLang="en-US">
                <a:ea typeface="ＭＳ ゴシック"/>
              </a:rPr>
              <a:t>： ユーザは</a:t>
            </a:r>
            <a:r>
              <a:rPr kumimoji="1" lang="en-US" altLang="ja-JP">
                <a:ea typeface="ＭＳ ゴシック"/>
              </a:rPr>
              <a:t>ID</a:t>
            </a:r>
            <a:r>
              <a:rPr kumimoji="1" lang="ja-JP" altLang="en-US">
                <a:ea typeface="ＭＳ ゴシック"/>
              </a:rPr>
              <a:t>とパスワードを入力してログインする</a:t>
            </a:r>
            <a:r>
              <a:rPr kumimoji="1" lang="en-US" altLang="ja-JP">
                <a:ea typeface="ＭＳ ゴシック"/>
              </a:rPr>
              <a:t>.</a:t>
            </a:r>
            <a:endParaRPr kumimoji="1" lang="ja-JP" altLang="en-US">
              <a:ea typeface="ＭＳ ゴシック"/>
            </a:endParaRPr>
          </a:p>
          <a:p>
            <a:endParaRPr kumimoji="1" lang="ja-JP" altLang="en-US"/>
          </a:p>
          <a:p>
            <a:r>
              <a:rPr kumimoji="1" lang="ja-JP" altLang="en-US" b="1">
                <a:ea typeface="ＭＳ ゴシック"/>
              </a:rPr>
              <a:t>教室予約機能</a:t>
            </a:r>
            <a:r>
              <a:rPr kumimoji="1" lang="ja-JP" altLang="en-US">
                <a:ea typeface="ＭＳ ゴシック"/>
              </a:rPr>
              <a:t>： ユーザは利用可能な教室一覧から任意の教室を選び、日時を指定して予約を行うことができる</a:t>
            </a:r>
            <a:r>
              <a:rPr kumimoji="1" lang="en-US" altLang="ja-JP">
                <a:ea typeface="ＭＳ ゴシック"/>
              </a:rPr>
              <a:t>.</a:t>
            </a:r>
            <a:r>
              <a:rPr kumimoji="1" lang="ja-JP" altLang="en-US">
                <a:ea typeface="ＭＳ ゴシック"/>
              </a:rPr>
              <a:t>予約が重複する場合や利用可能時間外の場合は予約できない</a:t>
            </a:r>
            <a:r>
              <a:rPr kumimoji="1" lang="en-US" altLang="ja-JP">
                <a:ea typeface="ＭＳ ゴシック"/>
              </a:rPr>
              <a:t>.</a:t>
            </a:r>
            <a:endParaRPr kumimoji="1" lang="ja-JP" altLang="en-US">
              <a:ea typeface="ＭＳ ゴシック"/>
            </a:endParaRPr>
          </a:p>
          <a:p>
            <a:endParaRPr kumimoji="1" lang="ja-JP" altLang="en-US"/>
          </a:p>
          <a:p>
            <a:r>
              <a:rPr kumimoji="1" lang="ja-JP" altLang="en-US" b="1">
                <a:ea typeface="ＭＳ ゴシック"/>
              </a:rPr>
              <a:t>予約確認機能</a:t>
            </a:r>
            <a:r>
              <a:rPr kumimoji="1" lang="ja-JP" altLang="en-US">
                <a:ea typeface="ＭＳ ゴシック"/>
              </a:rPr>
              <a:t>： ユーザは自身の予約一覧を表示し、予約状況を確認することができる</a:t>
            </a:r>
            <a:r>
              <a:rPr kumimoji="1" lang="en-US" altLang="ja-JP">
                <a:ea typeface="ＭＳ ゴシック"/>
              </a:rPr>
              <a:t>.</a:t>
            </a:r>
            <a:endParaRPr kumimoji="1" lang="ja-JP" altLang="en-US">
              <a:ea typeface="ＭＳ ゴシック"/>
            </a:endParaRPr>
          </a:p>
          <a:p>
            <a:endParaRPr kumimoji="1" lang="ja-JP" altLang="en-US"/>
          </a:p>
          <a:p>
            <a:r>
              <a:rPr kumimoji="1" lang="ja-JP" altLang="en-US" b="1">
                <a:ea typeface="ＭＳ ゴシック"/>
              </a:rPr>
              <a:t>予約キャンセル機能</a:t>
            </a:r>
            <a:r>
              <a:rPr kumimoji="1" lang="ja-JP" altLang="en-US">
                <a:ea typeface="ＭＳ ゴシック"/>
              </a:rPr>
              <a:t>： ユーザは自身の予約をキャンセルができる</a:t>
            </a:r>
            <a:r>
              <a:rPr kumimoji="1" lang="en-US" altLang="ja-JP">
                <a:ea typeface="ＭＳ ゴシック"/>
              </a:rPr>
              <a:t>.</a:t>
            </a:r>
            <a:r>
              <a:rPr kumimoji="1" lang="ja-JP" altLang="en-US">
                <a:ea typeface="ＭＳ ゴシック"/>
              </a:rPr>
              <a:t>キャンセルは予約日時の一定時間前まで可能とする</a:t>
            </a:r>
            <a:r>
              <a:rPr kumimoji="1" lang="en-US" altLang="ja-JP">
                <a:ea typeface="ＭＳ ゴシック"/>
              </a:rPr>
              <a:t>.</a:t>
            </a:r>
            <a:endParaRPr kumimoji="1" lang="ja-JP" altLang="en-US">
              <a:ea typeface="ＭＳ ゴシック"/>
            </a:endParaRPr>
          </a:p>
          <a:p>
            <a:endParaRPr kumimoji="1" lang="ja-JP" altLang="en-US"/>
          </a:p>
          <a:p>
            <a:r>
              <a:rPr kumimoji="1" lang="ja-JP" altLang="en-US" b="1">
                <a:ea typeface="ＭＳ ゴシック"/>
              </a:rPr>
              <a:t>教室情報表示機能</a:t>
            </a:r>
            <a:r>
              <a:rPr kumimoji="1" lang="ja-JP" altLang="en-US">
                <a:ea typeface="ＭＳ ゴシック"/>
              </a:rPr>
              <a:t>： 各教室の詳細情報（座席数、利用可能時間等）を表示し、ユーザは適切な教室を選択することができる</a:t>
            </a:r>
            <a:r>
              <a:rPr kumimoji="1" lang="en-US" altLang="ja-JP">
                <a:ea typeface="ＭＳ ゴシック"/>
              </a:rPr>
              <a:t>.</a:t>
            </a:r>
            <a:endParaRPr kumimoji="1" lang="ja-JP" altLang="en-US">
              <a:ea typeface="ＭＳ ゴシック"/>
            </a:endParaRPr>
          </a:p>
        </p:txBody>
      </p:sp>
      <p:pic>
        <p:nvPicPr>
          <p:cNvPr id="7" name="コンテンツ プレースホルダー 4">
            <a:extLst>
              <a:ext uri="{FF2B5EF4-FFF2-40B4-BE49-F238E27FC236}">
                <a16:creationId xmlns:a16="http://schemas.microsoft.com/office/drawing/2014/main" id="{9692C6CE-B67E-28BA-CCBE-221926908ABD}"/>
              </a:ext>
            </a:extLst>
          </p:cNvPr>
          <p:cNvPicPr>
            <a:picLocks noChangeAspect="1"/>
          </p:cNvPicPr>
          <p:nvPr/>
        </p:nvPicPr>
        <p:blipFill>
          <a:blip r:embed="rId3"/>
          <a:stretch>
            <a:fillRect/>
          </a:stretch>
        </p:blipFill>
        <p:spPr>
          <a:xfrm>
            <a:off x="9687682" y="2870473"/>
            <a:ext cx="2505699" cy="2839399"/>
          </a:xfrm>
          <a:prstGeom prst="rect">
            <a:avLst/>
          </a:prstGeom>
        </p:spPr>
      </p:pic>
    </p:spTree>
    <p:extLst>
      <p:ext uri="{BB962C8B-B14F-4D97-AF65-F5344CB8AC3E}">
        <p14:creationId xmlns:p14="http://schemas.microsoft.com/office/powerpoint/2010/main" val="327363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6">
            <a:extLst>
              <a:ext uri="{FF2B5EF4-FFF2-40B4-BE49-F238E27FC236}">
                <a16:creationId xmlns:a16="http://schemas.microsoft.com/office/drawing/2014/main" id="{1C14B3B1-2933-8CBF-F644-40AF0DDF17DD}"/>
              </a:ext>
            </a:extLst>
          </p:cNvPr>
          <p:cNvSpPr>
            <a:spLocks noGrp="1"/>
          </p:cNvSpPr>
          <p:nvPr>
            <p:ph idx="1"/>
          </p:nvPr>
        </p:nvSpPr>
        <p:spPr>
          <a:xfrm>
            <a:off x="592943" y="1850218"/>
            <a:ext cx="11157502" cy="4351338"/>
          </a:xfrm>
        </p:spPr>
        <p:txBody>
          <a:bodyPr vert="horz" lIns="91440" tIns="45720" rIns="91440" bIns="45720" rtlCol="0" anchor="t">
            <a:normAutofit/>
          </a:bodyPr>
          <a:lstStyle/>
          <a:p>
            <a:pPr marL="0" indent="0">
              <a:buNone/>
            </a:pPr>
            <a:r>
              <a:rPr lang="en-US" altLang="ja-JP" sz="2400">
                <a:latin typeface="MS Gothic"/>
                <a:ea typeface="游ゴシック"/>
              </a:rPr>
              <a:t>・UI/</a:t>
            </a:r>
            <a:r>
              <a:rPr lang="ja-JP" altLang="en-US" sz="2400">
                <a:latin typeface="MS Gothic"/>
                <a:ea typeface="MS Gothic"/>
              </a:rPr>
              <a:t>コード</a:t>
            </a:r>
            <a:endParaRPr lang="en-US" altLang="ja-JP" sz="2400">
              <a:latin typeface="MS Gothic"/>
              <a:ea typeface="MS Gothic"/>
            </a:endParaRPr>
          </a:p>
          <a:p>
            <a:pPr marL="0" indent="0">
              <a:buNone/>
            </a:pPr>
            <a:r>
              <a:rPr lang="ja-JP" altLang="en-US" sz="2400">
                <a:latin typeface="MS Gothic"/>
                <a:ea typeface="MS Gothic"/>
              </a:rPr>
              <a:t>→</a:t>
            </a:r>
            <a:r>
              <a:rPr lang="en-US" altLang="ja-JP" sz="2400">
                <a:latin typeface="MS Gothic"/>
                <a:ea typeface="游ゴシック"/>
              </a:rPr>
              <a:t>SQL</a:t>
            </a:r>
            <a:r>
              <a:rPr lang="ja-JP" altLang="en-US" sz="2400">
                <a:latin typeface="MS Gothic"/>
                <a:ea typeface="MS Gothic"/>
              </a:rPr>
              <a:t>内の過去の予約情報を削除する</a:t>
            </a:r>
            <a:endParaRPr lang="en-US" altLang="ja-JP" sz="2400">
              <a:latin typeface="MS Gothic"/>
              <a:ea typeface="MS Gothic"/>
            </a:endParaRPr>
          </a:p>
          <a:p>
            <a:pPr marL="0" indent="0">
              <a:buNone/>
            </a:pPr>
            <a:r>
              <a:rPr lang="en-US" altLang="ja-JP" sz="2400">
                <a:latin typeface="MS Gothic"/>
                <a:ea typeface="游ゴシック"/>
              </a:rPr>
              <a:t>→UI</a:t>
            </a:r>
            <a:r>
              <a:rPr lang="ja-JP" altLang="en-US" sz="2400">
                <a:latin typeface="MS Gothic"/>
                <a:ea typeface="MS Gothic"/>
              </a:rPr>
              <a:t>仕様書の</a:t>
            </a:r>
            <a:r>
              <a:rPr lang="en-US" altLang="ja-JP" sz="2400" noProof="1">
                <a:latin typeface="MS Gothic"/>
                <a:ea typeface="游ゴシック"/>
              </a:rPr>
              <a:t>3.5 </a:t>
            </a:r>
            <a:r>
              <a:rPr lang="en-US" altLang="ja-JP" sz="2400" kern="100" noProof="1">
                <a:latin typeface="MS Gothic"/>
                <a:ea typeface="游明朝"/>
                <a:cs typeface="Arial"/>
              </a:rPr>
              <a:t>ReservationCancel</a:t>
            </a:r>
            <a:r>
              <a:rPr lang="en-US" altLang="ja-JP" sz="2400" kern="100">
                <a:effectLst/>
                <a:latin typeface="MS Gothic"/>
                <a:ea typeface="游明朝"/>
                <a:cs typeface="Arial"/>
              </a:rPr>
              <a:t>(</a:t>
            </a:r>
            <a:r>
              <a:rPr lang="ja-JP" altLang="ja-JP" sz="2400" kern="100">
                <a:effectLst/>
                <a:latin typeface="MS Gothic"/>
                <a:ea typeface="MS Gothic"/>
                <a:cs typeface="Arial"/>
              </a:rPr>
              <a:t>予約キャンセル画面</a:t>
            </a:r>
            <a:r>
              <a:rPr lang="en-US" altLang="ja-JP" sz="2400" kern="100">
                <a:effectLst/>
                <a:latin typeface="MS Gothic"/>
                <a:ea typeface="游明朝"/>
                <a:cs typeface="Arial"/>
              </a:rPr>
              <a:t>)</a:t>
            </a:r>
            <a:r>
              <a:rPr lang="ja-JP" altLang="en-US" sz="2400" kern="100">
                <a:effectLst/>
                <a:latin typeface="MS Gothic"/>
                <a:ea typeface="MS Gothic"/>
                <a:cs typeface="Arial"/>
              </a:rPr>
              <a:t>の制約条件の記入</a:t>
            </a:r>
            <a:endParaRPr lang="ja-JP" altLang="ja-JP" sz="2400" kern="100">
              <a:effectLst/>
              <a:latin typeface="MS Gothic"/>
              <a:ea typeface="MS Gothic"/>
              <a:cs typeface="Arial"/>
            </a:endParaRPr>
          </a:p>
          <a:p>
            <a:pPr marL="0" indent="0">
              <a:buNone/>
            </a:pPr>
            <a:endParaRPr lang="ja-JP" altLang="en-US" sz="2400" kern="100">
              <a:latin typeface="MS Gothic"/>
              <a:ea typeface="MS Gothic"/>
              <a:cs typeface="Arial"/>
            </a:endParaRPr>
          </a:p>
          <a:p>
            <a:pPr marL="0" indent="0">
              <a:buNone/>
            </a:pPr>
            <a:r>
              <a:rPr lang="ja-JP" altLang="en-US" sz="2400">
                <a:latin typeface="MS Gothic"/>
                <a:ea typeface="MS Gothic"/>
              </a:rPr>
              <a:t>・全体の進行</a:t>
            </a:r>
            <a:endParaRPr lang="en-US" altLang="ja-JP" sz="2400">
              <a:latin typeface="MS Gothic"/>
              <a:ea typeface="MS Gothic"/>
            </a:endParaRPr>
          </a:p>
          <a:p>
            <a:pPr marL="0" indent="0">
              <a:buNone/>
            </a:pPr>
            <a:r>
              <a:rPr lang="ja-JP" altLang="en-US" sz="2400">
                <a:latin typeface="MS Gothic"/>
                <a:ea typeface="MS Gothic"/>
              </a:rPr>
              <a:t>→全体的に確認不足で、仕様書を充分に書けなかった</a:t>
            </a:r>
            <a:endParaRPr lang="en-US" altLang="ja-JP" sz="2400">
              <a:latin typeface="MS Gothic"/>
              <a:ea typeface="MS Gothic"/>
            </a:endParaRPr>
          </a:p>
          <a:p>
            <a:pPr marL="0" indent="0">
              <a:buNone/>
            </a:pPr>
            <a:r>
              <a:rPr lang="ja-JP" altLang="en-US" sz="2400">
                <a:latin typeface="MS Gothic"/>
                <a:ea typeface="MS Gothic"/>
              </a:rPr>
              <a:t>→各仕様書の話し合いができず、レビューが充分にできなかった</a:t>
            </a:r>
            <a:endParaRPr lang="en-US" altLang="ja-JP" sz="2400">
              <a:latin typeface="MS Gothic"/>
              <a:ea typeface="MS Gothic"/>
            </a:endParaRPr>
          </a:p>
          <a:p>
            <a:pPr marL="0" indent="0">
              <a:buNone/>
            </a:pPr>
            <a:endParaRPr lang="en-US" altLang="ja-JP" sz="2400">
              <a:latin typeface="MS Gothic"/>
              <a:ea typeface="ＭＳ ゴシック"/>
            </a:endParaRPr>
          </a:p>
          <a:p>
            <a:pPr marL="0" indent="0">
              <a:buNone/>
            </a:pPr>
            <a:endParaRPr lang="en-US" altLang="ja-JP" sz="2400">
              <a:latin typeface="MS Gothic"/>
              <a:ea typeface="ＭＳ ゴシック"/>
            </a:endParaRPr>
          </a:p>
        </p:txBody>
      </p:sp>
      <p:sp>
        <p:nvSpPr>
          <p:cNvPr id="9" name="スライド番号プレースホルダー 8">
            <a:extLst>
              <a:ext uri="{FF2B5EF4-FFF2-40B4-BE49-F238E27FC236}">
                <a16:creationId xmlns:a16="http://schemas.microsoft.com/office/drawing/2014/main" id="{635C87F4-4978-041D-6B75-F02668534D50}"/>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5</a:t>
            </a:fld>
            <a:endParaRPr kumimoji="1" lang="ja-JP" altLang="en-US"/>
          </a:p>
        </p:txBody>
      </p:sp>
      <p:grpSp>
        <p:nvGrpSpPr>
          <p:cNvPr id="28" name="グループ化 27">
            <a:extLst>
              <a:ext uri="{FF2B5EF4-FFF2-40B4-BE49-F238E27FC236}">
                <a16:creationId xmlns:a16="http://schemas.microsoft.com/office/drawing/2014/main" id="{FA1ABCF6-2FD5-5052-83C2-AB4AB94E47B4}"/>
              </a:ext>
            </a:extLst>
          </p:cNvPr>
          <p:cNvGrpSpPr/>
          <p:nvPr/>
        </p:nvGrpSpPr>
        <p:grpSpPr>
          <a:xfrm>
            <a:off x="1163520" y="66940"/>
            <a:ext cx="9603539" cy="461433"/>
            <a:chOff x="515821" y="228600"/>
            <a:chExt cx="9603539" cy="461433"/>
          </a:xfrm>
        </p:grpSpPr>
        <p:sp>
          <p:nvSpPr>
            <p:cNvPr id="29" name="矢印: 五方向 28">
              <a:extLst>
                <a:ext uri="{FF2B5EF4-FFF2-40B4-BE49-F238E27FC236}">
                  <a16:creationId xmlns:a16="http://schemas.microsoft.com/office/drawing/2014/main" id="{75B25DDD-8ED8-BE3E-5872-EAB1A62C651E}"/>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30" name="矢印: 五方向 29">
              <a:extLst>
                <a:ext uri="{FF2B5EF4-FFF2-40B4-BE49-F238E27FC236}">
                  <a16:creationId xmlns:a16="http://schemas.microsoft.com/office/drawing/2014/main" id="{70C8AA99-D98C-94B6-C2BA-BDD70365E293}"/>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sz="1600">
                  <a:ea typeface="游ゴシック"/>
                </a:rPr>
                <a:t>工夫したこ</a:t>
              </a:r>
              <a:r>
                <a:rPr kumimoji="1" lang="ja-JP" sz="1600">
                  <a:ea typeface="游ゴシック"/>
                </a:rPr>
                <a:t>と</a:t>
              </a:r>
              <a:endParaRPr lang="ja-JP">
                <a:ea typeface="游ゴシック"/>
              </a:endParaRPr>
            </a:p>
          </p:txBody>
        </p:sp>
        <p:sp>
          <p:nvSpPr>
            <p:cNvPr id="31" name="矢印: 五方向 30">
              <a:extLst>
                <a:ext uri="{FF2B5EF4-FFF2-40B4-BE49-F238E27FC236}">
                  <a16:creationId xmlns:a16="http://schemas.microsoft.com/office/drawing/2014/main" id="{279103EC-E83F-737A-B639-B808540A74AC}"/>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32" name="矢印: 五方向 31">
              <a:extLst>
                <a:ext uri="{FF2B5EF4-FFF2-40B4-BE49-F238E27FC236}">
                  <a16:creationId xmlns:a16="http://schemas.microsoft.com/office/drawing/2014/main" id="{CAD49843-8921-4A81-0F30-F933B3E45D4F}"/>
                </a:ext>
              </a:extLst>
            </p:cNvPr>
            <p:cNvSpPr/>
            <p:nvPr/>
          </p:nvSpPr>
          <p:spPr>
            <a:xfrm>
              <a:off x="3489326" y="228600"/>
              <a:ext cx="1809949"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33" name="矢印: 五方向 32">
              <a:extLst>
                <a:ext uri="{FF2B5EF4-FFF2-40B4-BE49-F238E27FC236}">
                  <a16:creationId xmlns:a16="http://schemas.microsoft.com/office/drawing/2014/main" id="{014DB694-3401-8B43-0BC8-13A4B3960F88}"/>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34" name="矢印: 五方向 33">
              <a:extLst>
                <a:ext uri="{FF2B5EF4-FFF2-40B4-BE49-F238E27FC236}">
                  <a16:creationId xmlns:a16="http://schemas.microsoft.com/office/drawing/2014/main" id="{C38CA37D-9DB2-8894-1FF6-D913ED720FF9}"/>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6" name="タイトル 1">
            <a:extLst>
              <a:ext uri="{FF2B5EF4-FFF2-40B4-BE49-F238E27FC236}">
                <a16:creationId xmlns:a16="http://schemas.microsoft.com/office/drawing/2014/main" id="{274197D4-4870-F919-D859-55BC3BCEE9FE}"/>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kumimoji="0" lang="ja-JP" altLang="en-US"/>
              <a:t>できなかったこと</a:t>
            </a:r>
            <a:endParaRPr kumimoji="1" lang="ja-JP" altLang="en-US"/>
          </a:p>
        </p:txBody>
      </p:sp>
    </p:spTree>
    <p:extLst>
      <p:ext uri="{BB962C8B-B14F-4D97-AF65-F5344CB8AC3E}">
        <p14:creationId xmlns:p14="http://schemas.microsoft.com/office/powerpoint/2010/main" val="328940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54E27F-B8E1-0C45-67D6-8527BD16452A}"/>
              </a:ext>
            </a:extLst>
          </p:cNvPr>
          <p:cNvSpPr>
            <a:spLocks noGrp="1"/>
          </p:cNvSpPr>
          <p:nvPr>
            <p:ph type="title"/>
          </p:nvPr>
        </p:nvSpPr>
        <p:spPr>
          <a:xfrm>
            <a:off x="1120761" y="-1129"/>
            <a:ext cx="9692640" cy="1325562"/>
          </a:xfrm>
        </p:spPr>
        <p:txBody>
          <a:bodyPr/>
          <a:lstStyle/>
          <a:p>
            <a:r>
              <a:rPr lang="ja-JP" altLang="en-US"/>
              <a:t>できなかったこと</a:t>
            </a:r>
            <a:endParaRPr kumimoji="1" lang="ja-JP" altLang="en-US"/>
          </a:p>
        </p:txBody>
      </p:sp>
      <p:pic>
        <p:nvPicPr>
          <p:cNvPr id="5" name="コンテンツ プレースホルダー 4">
            <a:extLst>
              <a:ext uri="{FF2B5EF4-FFF2-40B4-BE49-F238E27FC236}">
                <a16:creationId xmlns:a16="http://schemas.microsoft.com/office/drawing/2014/main" id="{19B1AA1A-0AB0-8C5E-779F-D11D28328FBF}"/>
              </a:ext>
            </a:extLst>
          </p:cNvPr>
          <p:cNvPicPr>
            <a:picLocks noGrp="1" noChangeAspect="1"/>
          </p:cNvPicPr>
          <p:nvPr>
            <p:ph idx="1"/>
          </p:nvPr>
        </p:nvPicPr>
        <p:blipFill>
          <a:blip r:embed="rId2"/>
          <a:stretch>
            <a:fillRect/>
          </a:stretch>
        </p:blipFill>
        <p:spPr>
          <a:xfrm>
            <a:off x="289560" y="1452295"/>
            <a:ext cx="9008728" cy="1325563"/>
          </a:xfrm>
        </p:spPr>
      </p:pic>
      <p:sp>
        <p:nvSpPr>
          <p:cNvPr id="9" name="スライド番号プレースホルダー 8">
            <a:extLst>
              <a:ext uri="{FF2B5EF4-FFF2-40B4-BE49-F238E27FC236}">
                <a16:creationId xmlns:a16="http://schemas.microsoft.com/office/drawing/2014/main" id="{635C87F4-4978-041D-6B75-F02668534D50}"/>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6</a:t>
            </a:fld>
            <a:endParaRPr kumimoji="1" lang="ja-JP" altLang="en-US"/>
          </a:p>
        </p:txBody>
      </p:sp>
      <p:pic>
        <p:nvPicPr>
          <p:cNvPr id="7" name="図 6">
            <a:extLst>
              <a:ext uri="{FF2B5EF4-FFF2-40B4-BE49-F238E27FC236}">
                <a16:creationId xmlns:a16="http://schemas.microsoft.com/office/drawing/2014/main" id="{99991D44-E093-89F1-54B0-CBA8079206CE}"/>
              </a:ext>
            </a:extLst>
          </p:cNvPr>
          <p:cNvPicPr>
            <a:picLocks noChangeAspect="1"/>
          </p:cNvPicPr>
          <p:nvPr/>
        </p:nvPicPr>
        <p:blipFill>
          <a:blip r:embed="rId3"/>
          <a:stretch>
            <a:fillRect/>
          </a:stretch>
        </p:blipFill>
        <p:spPr>
          <a:xfrm>
            <a:off x="344593" y="2917299"/>
            <a:ext cx="10741362" cy="1451393"/>
          </a:xfrm>
          <a:prstGeom prst="rect">
            <a:avLst/>
          </a:prstGeom>
        </p:spPr>
      </p:pic>
      <p:sp>
        <p:nvSpPr>
          <p:cNvPr id="8" name="テキスト ボックス 7">
            <a:extLst>
              <a:ext uri="{FF2B5EF4-FFF2-40B4-BE49-F238E27FC236}">
                <a16:creationId xmlns:a16="http://schemas.microsoft.com/office/drawing/2014/main" id="{7918C663-4A11-2180-BE33-ED14BD7C2653}"/>
              </a:ext>
            </a:extLst>
          </p:cNvPr>
          <p:cNvSpPr txBox="1"/>
          <p:nvPr/>
        </p:nvSpPr>
        <p:spPr>
          <a:xfrm>
            <a:off x="289560" y="4990668"/>
            <a:ext cx="11708958" cy="830997"/>
          </a:xfrm>
          <a:prstGeom prst="rect">
            <a:avLst/>
          </a:prstGeom>
          <a:noFill/>
        </p:spPr>
        <p:txBody>
          <a:bodyPr wrap="square" lIns="91440" tIns="45720" rIns="91440" bIns="45720" rtlCol="0" anchor="t">
            <a:spAutoFit/>
          </a:bodyPr>
          <a:lstStyle/>
          <a:p>
            <a:r>
              <a:rPr kumimoji="1" lang="ja-JP" altLang="en-US" sz="2400">
                <a:latin typeface="游ゴシック"/>
                <a:ea typeface="游ゴシック"/>
              </a:rPr>
              <a:t>・現在</a:t>
            </a:r>
            <a:r>
              <a:rPr lang="ja-JP" altLang="en-US" sz="2400">
                <a:latin typeface="游ゴシック"/>
                <a:ea typeface="游ゴシック"/>
              </a:rPr>
              <a:t>の</a:t>
            </a:r>
            <a:r>
              <a:rPr kumimoji="1" lang="ja-JP" altLang="en-US" sz="2400">
                <a:latin typeface="游ゴシック"/>
                <a:ea typeface="游ゴシック"/>
              </a:rPr>
              <a:t>時刻と比較し、過去の時刻の予約となった情報を</a:t>
            </a:r>
            <a:r>
              <a:rPr lang="en-US" altLang="ja-JP" sz="2400">
                <a:latin typeface="游ゴシック"/>
                <a:ea typeface="ＭＳ ゴシック"/>
              </a:rPr>
              <a:t>SQL</a:t>
            </a:r>
            <a:r>
              <a:rPr lang="ja-JP" altLang="en-US" sz="2400">
                <a:latin typeface="游ゴシック"/>
                <a:ea typeface="游ゴシック"/>
              </a:rPr>
              <a:t>の</a:t>
            </a:r>
            <a:r>
              <a:rPr lang="en-US" altLang="ja-JP" sz="2400">
                <a:latin typeface="游ゴシック"/>
                <a:ea typeface="ＭＳ ゴシック"/>
              </a:rPr>
              <a:t>reservation</a:t>
            </a:r>
            <a:r>
              <a:rPr lang="ja-JP" altLang="en-US" sz="2400">
                <a:latin typeface="游ゴシック"/>
                <a:ea typeface="游ゴシック"/>
              </a:rPr>
              <a:t>テーブルから削除する機能。</a:t>
            </a:r>
            <a:r>
              <a:rPr lang="en-US" altLang="ja-JP" sz="2400">
                <a:latin typeface="游ゴシック"/>
                <a:ea typeface="ＭＳ ゴシック"/>
              </a:rPr>
              <a:t>(</a:t>
            </a:r>
            <a:r>
              <a:rPr lang="ja-JP" altLang="en-US" sz="2400">
                <a:latin typeface="游ゴシック"/>
                <a:ea typeface="游ゴシック"/>
              </a:rPr>
              <a:t>時間的に実現できなかった</a:t>
            </a:r>
            <a:r>
              <a:rPr lang="en-US" altLang="ja-JP" sz="2400">
                <a:latin typeface="游ゴシック"/>
                <a:ea typeface="ＭＳ ゴシック"/>
              </a:rPr>
              <a:t>)</a:t>
            </a:r>
            <a:endParaRPr kumimoji="1" lang="ja-JP" altLang="en-US" sz="2400">
              <a:latin typeface="游ゴシック"/>
              <a:ea typeface="ＭＳ ゴシック"/>
            </a:endParaRPr>
          </a:p>
        </p:txBody>
      </p:sp>
      <p:grpSp>
        <p:nvGrpSpPr>
          <p:cNvPr id="3" name="グループ化 2">
            <a:extLst>
              <a:ext uri="{FF2B5EF4-FFF2-40B4-BE49-F238E27FC236}">
                <a16:creationId xmlns:a16="http://schemas.microsoft.com/office/drawing/2014/main" id="{FCD54300-40E7-D6A8-44A9-043A3AFD0F0C}"/>
              </a:ext>
            </a:extLst>
          </p:cNvPr>
          <p:cNvGrpSpPr/>
          <p:nvPr/>
        </p:nvGrpSpPr>
        <p:grpSpPr>
          <a:xfrm>
            <a:off x="1163520" y="66940"/>
            <a:ext cx="9603539" cy="461433"/>
            <a:chOff x="515821" y="228600"/>
            <a:chExt cx="9603539" cy="461433"/>
          </a:xfrm>
        </p:grpSpPr>
        <p:sp>
          <p:nvSpPr>
            <p:cNvPr id="4" name="矢印: 五方向 3">
              <a:extLst>
                <a:ext uri="{FF2B5EF4-FFF2-40B4-BE49-F238E27FC236}">
                  <a16:creationId xmlns:a16="http://schemas.microsoft.com/office/drawing/2014/main" id="{BBA613EF-B1F2-8BCF-0D1C-387D2749ECC6}"/>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6" name="矢印: 五方向 5">
              <a:extLst>
                <a:ext uri="{FF2B5EF4-FFF2-40B4-BE49-F238E27FC236}">
                  <a16:creationId xmlns:a16="http://schemas.microsoft.com/office/drawing/2014/main" id="{ED1232B0-9507-C453-3DCC-C5EB0772EC58}"/>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10" name="矢印: 五方向 9">
              <a:extLst>
                <a:ext uri="{FF2B5EF4-FFF2-40B4-BE49-F238E27FC236}">
                  <a16:creationId xmlns:a16="http://schemas.microsoft.com/office/drawing/2014/main" id="{E044726B-F642-5E3F-57EB-9351A6CB263A}"/>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11" name="矢印: 五方向 10">
              <a:extLst>
                <a:ext uri="{FF2B5EF4-FFF2-40B4-BE49-F238E27FC236}">
                  <a16:creationId xmlns:a16="http://schemas.microsoft.com/office/drawing/2014/main" id="{809DFCE1-BBCD-A436-341B-3A3B10A0A93F}"/>
                </a:ext>
              </a:extLst>
            </p:cNvPr>
            <p:cNvSpPr/>
            <p:nvPr/>
          </p:nvSpPr>
          <p:spPr>
            <a:xfrm>
              <a:off x="3489326" y="228600"/>
              <a:ext cx="1809949"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12" name="矢印: 五方向 11">
              <a:extLst>
                <a:ext uri="{FF2B5EF4-FFF2-40B4-BE49-F238E27FC236}">
                  <a16:creationId xmlns:a16="http://schemas.microsoft.com/office/drawing/2014/main" id="{A8C79F7B-2EAE-1228-9135-E4558E72EF57}"/>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13" name="矢印: 五方向 12">
              <a:extLst>
                <a:ext uri="{FF2B5EF4-FFF2-40B4-BE49-F238E27FC236}">
                  <a16:creationId xmlns:a16="http://schemas.microsoft.com/office/drawing/2014/main" id="{CBD9A65A-424B-7FE3-623B-02C0FEDCFFAE}"/>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15" name="正方形/長方形 14">
            <a:extLst>
              <a:ext uri="{FF2B5EF4-FFF2-40B4-BE49-F238E27FC236}">
                <a16:creationId xmlns:a16="http://schemas.microsoft.com/office/drawing/2014/main" id="{6C2701FE-9C59-2F71-B348-4E27BD622216}"/>
              </a:ext>
            </a:extLst>
          </p:cNvPr>
          <p:cNvSpPr/>
          <p:nvPr/>
        </p:nvSpPr>
        <p:spPr>
          <a:xfrm>
            <a:off x="7139168" y="3642436"/>
            <a:ext cx="3881138" cy="7244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275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635C87F4-4978-041D-6B75-F02668534D50}"/>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7</a:t>
            </a:fld>
            <a:endParaRPr kumimoji="1" lang="ja-JP" altLang="en-US"/>
          </a:p>
        </p:txBody>
      </p:sp>
      <p:grpSp>
        <p:nvGrpSpPr>
          <p:cNvPr id="3" name="グループ化 2">
            <a:extLst>
              <a:ext uri="{FF2B5EF4-FFF2-40B4-BE49-F238E27FC236}">
                <a16:creationId xmlns:a16="http://schemas.microsoft.com/office/drawing/2014/main" id="{FCD54300-40E7-D6A8-44A9-043A3AFD0F0C}"/>
              </a:ext>
            </a:extLst>
          </p:cNvPr>
          <p:cNvGrpSpPr/>
          <p:nvPr/>
        </p:nvGrpSpPr>
        <p:grpSpPr>
          <a:xfrm>
            <a:off x="1163520" y="66940"/>
            <a:ext cx="9603539" cy="461433"/>
            <a:chOff x="515821" y="228600"/>
            <a:chExt cx="9603539" cy="461433"/>
          </a:xfrm>
        </p:grpSpPr>
        <p:sp>
          <p:nvSpPr>
            <p:cNvPr id="4" name="矢印: 五方向 3">
              <a:extLst>
                <a:ext uri="{FF2B5EF4-FFF2-40B4-BE49-F238E27FC236}">
                  <a16:creationId xmlns:a16="http://schemas.microsoft.com/office/drawing/2014/main" id="{BBA613EF-B1F2-8BCF-0D1C-387D2749ECC6}"/>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6" name="矢印: 五方向 5">
              <a:extLst>
                <a:ext uri="{FF2B5EF4-FFF2-40B4-BE49-F238E27FC236}">
                  <a16:creationId xmlns:a16="http://schemas.microsoft.com/office/drawing/2014/main" id="{ED1232B0-9507-C453-3DCC-C5EB0772EC58}"/>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10" name="矢印: 五方向 9">
              <a:extLst>
                <a:ext uri="{FF2B5EF4-FFF2-40B4-BE49-F238E27FC236}">
                  <a16:creationId xmlns:a16="http://schemas.microsoft.com/office/drawing/2014/main" id="{E044726B-F642-5E3F-57EB-9351A6CB263A}"/>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11" name="矢印: 五方向 10">
              <a:extLst>
                <a:ext uri="{FF2B5EF4-FFF2-40B4-BE49-F238E27FC236}">
                  <a16:creationId xmlns:a16="http://schemas.microsoft.com/office/drawing/2014/main" id="{809DFCE1-BBCD-A436-341B-3A3B10A0A93F}"/>
                </a:ext>
              </a:extLst>
            </p:cNvPr>
            <p:cNvSpPr/>
            <p:nvPr/>
          </p:nvSpPr>
          <p:spPr>
            <a:xfrm>
              <a:off x="3489326" y="228600"/>
              <a:ext cx="1809949"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12" name="矢印: 五方向 11">
              <a:extLst>
                <a:ext uri="{FF2B5EF4-FFF2-40B4-BE49-F238E27FC236}">
                  <a16:creationId xmlns:a16="http://schemas.microsoft.com/office/drawing/2014/main" id="{A8C79F7B-2EAE-1228-9135-E4558E72EF57}"/>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13" name="矢印: 五方向 12">
              <a:extLst>
                <a:ext uri="{FF2B5EF4-FFF2-40B4-BE49-F238E27FC236}">
                  <a16:creationId xmlns:a16="http://schemas.microsoft.com/office/drawing/2014/main" id="{CBD9A65A-424B-7FE3-623B-02C0FEDCFFAE}"/>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pic>
        <p:nvPicPr>
          <p:cNvPr id="16" name="図 16" descr="テキスト&#10;&#10;説明は自動で生成されたものです">
            <a:extLst>
              <a:ext uri="{FF2B5EF4-FFF2-40B4-BE49-F238E27FC236}">
                <a16:creationId xmlns:a16="http://schemas.microsoft.com/office/drawing/2014/main" id="{F44F3FD9-68C3-B58C-C662-69559C396BDF}"/>
              </a:ext>
            </a:extLst>
          </p:cNvPr>
          <p:cNvPicPr>
            <a:picLocks noChangeAspect="1"/>
          </p:cNvPicPr>
          <p:nvPr/>
        </p:nvPicPr>
        <p:blipFill>
          <a:blip r:embed="rId2"/>
          <a:stretch>
            <a:fillRect/>
          </a:stretch>
        </p:blipFill>
        <p:spPr>
          <a:xfrm>
            <a:off x="274502" y="1390167"/>
            <a:ext cx="7584383" cy="3131280"/>
          </a:xfrm>
          <a:prstGeom prst="rect">
            <a:avLst/>
          </a:prstGeom>
        </p:spPr>
      </p:pic>
      <p:sp>
        <p:nvSpPr>
          <p:cNvPr id="19" name="テキスト ボックス 18">
            <a:extLst>
              <a:ext uri="{FF2B5EF4-FFF2-40B4-BE49-F238E27FC236}">
                <a16:creationId xmlns:a16="http://schemas.microsoft.com/office/drawing/2014/main" id="{4E80DF44-DB81-46E4-0C95-62233905A8D6}"/>
              </a:ext>
            </a:extLst>
          </p:cNvPr>
          <p:cNvSpPr txBox="1"/>
          <p:nvPr/>
        </p:nvSpPr>
        <p:spPr>
          <a:xfrm>
            <a:off x="231918" y="4836631"/>
            <a:ext cx="10912705" cy="1785104"/>
          </a:xfrm>
          <a:prstGeom prst="rect">
            <a:avLst/>
          </a:prstGeom>
          <a:noFill/>
        </p:spPr>
        <p:txBody>
          <a:bodyPr wrap="square" lIns="91440" tIns="45720" rIns="91440" bIns="45720" rtlCol="0" anchor="t">
            <a:spAutoFit/>
          </a:bodyPr>
          <a:lstStyle/>
          <a:p>
            <a:r>
              <a:rPr kumimoji="1" lang="ja-JP" altLang="en-US" sz="2200" noProof="1">
                <a:latin typeface="游ゴシック"/>
                <a:ea typeface="游ゴシック"/>
              </a:rPr>
              <a:t>・</a:t>
            </a:r>
            <a:r>
              <a:rPr lang="en-US" altLang="ja-JP" sz="2200" noProof="1">
                <a:latin typeface="游ゴシック"/>
                <a:ea typeface="+mn-lt"/>
              </a:rPr>
              <a:t>UI</a:t>
            </a:r>
            <a:r>
              <a:rPr lang="ja-JP" sz="2200" noProof="1">
                <a:latin typeface="游ゴシック"/>
                <a:ea typeface="游ゴシック"/>
              </a:rPr>
              <a:t>仕様書の</a:t>
            </a:r>
            <a:r>
              <a:rPr lang="en-US" altLang="ja-JP" sz="2200" noProof="1">
                <a:latin typeface="游ゴシック"/>
                <a:ea typeface="游ゴシック Light"/>
              </a:rPr>
              <a:t>3.5 </a:t>
            </a:r>
            <a:r>
              <a:rPr lang="en-US" altLang="ja-JP" sz="2200" noProof="1">
                <a:latin typeface="游ゴシック"/>
                <a:ea typeface="+mn-lt"/>
              </a:rPr>
              <a:t>ReservationCancel(</a:t>
            </a:r>
            <a:r>
              <a:rPr lang="ja-JP" sz="2200" noProof="1">
                <a:latin typeface="游ゴシック"/>
                <a:ea typeface="游ゴシック"/>
              </a:rPr>
              <a:t>予約キャンセル画面</a:t>
            </a:r>
            <a:r>
              <a:rPr lang="en-US" altLang="ja-JP" sz="2200" noProof="1">
                <a:latin typeface="游ゴシック"/>
                <a:ea typeface="+mn-lt"/>
              </a:rPr>
              <a:t>)</a:t>
            </a:r>
            <a:r>
              <a:rPr lang="ja-JP" sz="2200" noProof="1">
                <a:latin typeface="游ゴシック"/>
                <a:ea typeface="游ゴシック"/>
              </a:rPr>
              <a:t>の制約条件の記入</a:t>
            </a:r>
          </a:p>
          <a:p>
            <a:endParaRPr lang="ja-JP" altLang="en-US" sz="2200" noProof="1">
              <a:latin typeface="游ゴシック"/>
              <a:ea typeface="游ゴシック"/>
            </a:endParaRPr>
          </a:p>
          <a:p>
            <a:r>
              <a:rPr lang="ja-JP" altLang="en-US" sz="2200" noProof="1">
                <a:latin typeface="游ゴシック"/>
                <a:ea typeface="游ゴシック"/>
              </a:rPr>
              <a:t>ex)</a:t>
            </a:r>
            <a:r>
              <a:rPr lang="en-US" altLang="ja-JP" sz="2200" kern="100">
                <a:effectLst/>
                <a:latin typeface="游ゴシック"/>
                <a:ea typeface="游明朝"/>
                <a:cs typeface="Arial"/>
              </a:rPr>
              <a:t> reservation table</a:t>
            </a:r>
            <a:r>
              <a:rPr lang="ja-JP" altLang="en-US" sz="2200" kern="100">
                <a:latin typeface="游ゴシック"/>
                <a:ea typeface="游ゴシック"/>
                <a:cs typeface="Arial"/>
              </a:rPr>
              <a:t>に登録されて</a:t>
            </a:r>
            <a:r>
              <a:rPr lang="ja-JP" altLang="en-US" sz="2200" kern="100" noProof="1">
                <a:latin typeface="游ゴシック"/>
                <a:ea typeface="游ゴシック"/>
                <a:cs typeface="Arial"/>
              </a:rPr>
              <a:t>いる</a:t>
            </a:r>
            <a:r>
              <a:rPr lang="en-US" altLang="ja-JP" sz="2200" kern="100" noProof="1">
                <a:effectLst/>
                <a:latin typeface="游ゴシック"/>
                <a:ea typeface="游明朝"/>
                <a:cs typeface="Arial"/>
              </a:rPr>
              <a:t>reservation_id</a:t>
            </a:r>
            <a:r>
              <a:rPr lang="ja-JP" altLang="en-US" sz="2200" kern="100">
                <a:effectLst/>
                <a:latin typeface="游ゴシック"/>
                <a:ea typeface="游ゴシック"/>
                <a:cs typeface="Arial"/>
              </a:rPr>
              <a:t>のみを予約</a:t>
            </a:r>
            <a:r>
              <a:rPr lang="en-US" altLang="ja-JP" sz="2200" kern="100">
                <a:effectLst/>
                <a:latin typeface="游ゴシック"/>
                <a:ea typeface="游明朝"/>
                <a:cs typeface="Arial"/>
              </a:rPr>
              <a:t>ID</a:t>
            </a:r>
            <a:r>
              <a:rPr lang="ja-JP" altLang="en-US" sz="2200" kern="100">
                <a:effectLst/>
                <a:latin typeface="游ゴシック"/>
                <a:ea typeface="游ゴシック"/>
                <a:cs typeface="Arial"/>
              </a:rPr>
              <a:t>コンボボックスに表示させる。</a:t>
            </a:r>
            <a:endParaRPr lang="ja-JP" altLang="ja-JP" sz="2200" kern="100">
              <a:effectLst/>
              <a:latin typeface="游ゴシック"/>
              <a:ea typeface="游ゴシック"/>
              <a:cs typeface="Arial"/>
            </a:endParaRPr>
          </a:p>
          <a:p>
            <a:endParaRPr lang="ja-JP" altLang="en-US" sz="2200" noProof="1">
              <a:latin typeface="游ゴシック"/>
              <a:ea typeface="游ゴシック"/>
            </a:endParaRPr>
          </a:p>
        </p:txBody>
      </p:sp>
      <p:sp>
        <p:nvSpPr>
          <p:cNvPr id="14" name="タイトル 1">
            <a:extLst>
              <a:ext uri="{FF2B5EF4-FFF2-40B4-BE49-F238E27FC236}">
                <a16:creationId xmlns:a16="http://schemas.microsoft.com/office/drawing/2014/main" id="{F405E75D-0671-C40C-A814-5BEB9DD8D5F7}"/>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kumimoji="0" lang="ja-JP" altLang="en-US"/>
              <a:t>できなかったこと</a:t>
            </a:r>
            <a:endParaRPr kumimoji="1" lang="ja-JP" altLang="en-US"/>
          </a:p>
        </p:txBody>
      </p:sp>
    </p:spTree>
    <p:extLst>
      <p:ext uri="{BB962C8B-B14F-4D97-AF65-F5344CB8AC3E}">
        <p14:creationId xmlns:p14="http://schemas.microsoft.com/office/powerpoint/2010/main" val="286657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6AC85B60-36A9-3202-C9B1-622AE50015D2}"/>
              </a:ext>
            </a:extLst>
          </p:cNvPr>
          <p:cNvSpPr>
            <a:spLocks noGrp="1"/>
          </p:cNvSpPr>
          <p:nvPr>
            <p:ph idx="1"/>
          </p:nvPr>
        </p:nvSpPr>
        <p:spPr>
          <a:xfrm>
            <a:off x="416195" y="1651000"/>
            <a:ext cx="11542972" cy="4525963"/>
          </a:xfrm>
        </p:spPr>
        <p:txBody>
          <a:bodyPr vert="horz" lIns="91440" tIns="45720" rIns="91440" bIns="45720" rtlCol="0" anchor="t">
            <a:normAutofit fontScale="92500" lnSpcReduction="20000"/>
          </a:bodyPr>
          <a:lstStyle/>
          <a:p>
            <a:r>
              <a:rPr lang="en-US" altLang="ja-JP">
                <a:ea typeface="ＭＳ ゴシック"/>
              </a:rPr>
              <a:t>UI</a:t>
            </a:r>
            <a:r>
              <a:rPr lang="en-US" altLang="ja-JP">
                <a:latin typeface="游ゴシック"/>
                <a:ea typeface="ＭＳ ゴシック"/>
              </a:rPr>
              <a:t>…</a:t>
            </a:r>
            <a:r>
              <a:rPr lang="ja-JP" altLang="en-US">
                <a:ea typeface="ＭＳ ゴシック"/>
              </a:rPr>
              <a:t>画面遷移図構造の理解</a:t>
            </a:r>
            <a:endParaRPr lang="en-US" altLang="ja-JP">
              <a:ea typeface="ＭＳ ゴシック"/>
            </a:endParaRPr>
          </a:p>
          <a:p>
            <a:endParaRPr lang="ja-JP" altLang="en-US">
              <a:ea typeface="游ゴシック"/>
            </a:endParaRPr>
          </a:p>
          <a:p>
            <a:r>
              <a:rPr lang="ja-JP" altLang="en-US">
                <a:ea typeface="ＭＳ ゴシック"/>
              </a:rPr>
              <a:t>システム構造</a:t>
            </a:r>
            <a:r>
              <a:rPr lang="en-US" altLang="ja-JP">
                <a:latin typeface="游ゴシック"/>
                <a:ea typeface="ＭＳ ゴシック"/>
              </a:rPr>
              <a:t>…</a:t>
            </a:r>
            <a:r>
              <a:rPr lang="ja-JP" altLang="en-US">
                <a:ea typeface="ＭＳ ゴシック"/>
              </a:rPr>
              <a:t>各クラスのメソッドの処理への理解</a:t>
            </a:r>
            <a:endParaRPr lang="en-US" altLang="ja-JP">
              <a:ea typeface="ＭＳ ゴシック"/>
            </a:endParaRPr>
          </a:p>
          <a:p>
            <a:endParaRPr lang="ja-JP" altLang="en-US">
              <a:ea typeface="游ゴシック"/>
            </a:endParaRPr>
          </a:p>
          <a:p>
            <a:r>
              <a:rPr lang="ja-JP" altLang="en-US">
                <a:ea typeface="ＭＳ ゴシック"/>
              </a:rPr>
              <a:t>システムテスト</a:t>
            </a:r>
            <a:r>
              <a:rPr lang="en-US" altLang="ja-JP">
                <a:latin typeface="游ゴシック"/>
                <a:ea typeface="ＭＳ ゴシック"/>
              </a:rPr>
              <a:t>…</a:t>
            </a:r>
            <a:r>
              <a:rPr lang="ja-JP" altLang="en-US">
                <a:ea typeface="ＭＳ ゴシック"/>
              </a:rPr>
              <a:t>テストの場合分けと失敗したときの対処</a:t>
            </a:r>
            <a:endParaRPr lang="en-US" altLang="ja-JP">
              <a:ea typeface="ＭＳ ゴシック"/>
            </a:endParaRPr>
          </a:p>
          <a:p>
            <a:endParaRPr lang="ja-JP" altLang="en-US">
              <a:ea typeface="游ゴシック"/>
            </a:endParaRPr>
          </a:p>
          <a:p>
            <a:r>
              <a:rPr lang="ja-JP" altLang="en-US">
                <a:ea typeface="ＭＳ ゴシック"/>
              </a:rPr>
              <a:t>コード</a:t>
            </a:r>
            <a:r>
              <a:rPr lang="en-US" altLang="ja-JP">
                <a:latin typeface="游ゴシック"/>
                <a:ea typeface="ＭＳ ゴシック"/>
              </a:rPr>
              <a:t>…</a:t>
            </a:r>
            <a:r>
              <a:rPr lang="ja-JP" altLang="en-US">
                <a:ea typeface="ＭＳ ゴシック"/>
              </a:rPr>
              <a:t>全体の把握と、新しく追加する機能の実装</a:t>
            </a:r>
            <a:endParaRPr lang="en-US" altLang="ja-JP">
              <a:ea typeface="ＭＳ ゴシック"/>
            </a:endParaRPr>
          </a:p>
          <a:p>
            <a:pPr marL="0" indent="0">
              <a:buNone/>
            </a:pPr>
            <a:endParaRPr lang="ja-JP" altLang="en-US">
              <a:ea typeface="游ゴシック"/>
            </a:endParaRPr>
          </a:p>
          <a:p>
            <a:r>
              <a:rPr lang="ja-JP" altLang="en-US">
                <a:ea typeface="ＭＳ ゴシック"/>
              </a:rPr>
              <a:t>全体の進行</a:t>
            </a:r>
          </a:p>
          <a:p>
            <a:pPr marL="0" indent="0">
              <a:buNone/>
            </a:pPr>
            <a:r>
              <a:rPr lang="ja-JP" altLang="en-US">
                <a:ea typeface="ＭＳ ゴシック"/>
              </a:rPr>
              <a:t>→特定の人に負担が著しくかかっていた</a:t>
            </a:r>
            <a:endParaRPr lang="ja-JP"/>
          </a:p>
          <a:p>
            <a:pPr marL="0" indent="0">
              <a:buNone/>
            </a:pPr>
            <a:r>
              <a:rPr lang="en-US" altLang="ja-JP">
                <a:latin typeface="MS Gothic"/>
                <a:ea typeface="+mn-lt"/>
                <a:cs typeface="+mn-lt"/>
              </a:rPr>
              <a:t>→Eclipse</a:t>
            </a:r>
            <a:r>
              <a:rPr lang="ja-JP">
                <a:latin typeface="MS Gothic"/>
                <a:ea typeface="MS Gothic"/>
                <a:cs typeface="+mn-lt"/>
              </a:rPr>
              <a:t>の環境を整っている人が限られているので、仕様書の内容</a:t>
            </a:r>
            <a:r>
              <a:rPr lang="ja-JP" altLang="en-US">
                <a:latin typeface="MS Gothic"/>
                <a:ea typeface="MS Gothic"/>
                <a:cs typeface="+mn-lt"/>
              </a:rPr>
              <a:t>を</a:t>
            </a:r>
            <a:r>
              <a:rPr lang="ja-JP">
                <a:latin typeface="MS Gothic"/>
                <a:ea typeface="MS Gothic"/>
                <a:cs typeface="+mn-lt"/>
              </a:rPr>
              <a:t>理解している人が限られていた</a:t>
            </a:r>
            <a:endParaRPr lang="ja-JP">
              <a:latin typeface="MS Gothic"/>
              <a:ea typeface="MS Gothic"/>
            </a:endParaRPr>
          </a:p>
        </p:txBody>
      </p:sp>
      <p:sp>
        <p:nvSpPr>
          <p:cNvPr id="9" name="スライド番号プレースホルダー 8">
            <a:extLst>
              <a:ext uri="{FF2B5EF4-FFF2-40B4-BE49-F238E27FC236}">
                <a16:creationId xmlns:a16="http://schemas.microsoft.com/office/drawing/2014/main" id="{635C87F4-4978-041D-6B75-F02668534D50}"/>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8</a:t>
            </a:fld>
            <a:endParaRPr kumimoji="1" lang="ja-JP" altLang="en-US"/>
          </a:p>
        </p:txBody>
      </p:sp>
      <p:grpSp>
        <p:nvGrpSpPr>
          <p:cNvPr id="11" name="グループ化 10">
            <a:extLst>
              <a:ext uri="{FF2B5EF4-FFF2-40B4-BE49-F238E27FC236}">
                <a16:creationId xmlns:a16="http://schemas.microsoft.com/office/drawing/2014/main" id="{E016BEAB-B298-17D6-81D9-509DDA6B2229}"/>
              </a:ext>
            </a:extLst>
          </p:cNvPr>
          <p:cNvGrpSpPr/>
          <p:nvPr/>
        </p:nvGrpSpPr>
        <p:grpSpPr>
          <a:xfrm>
            <a:off x="1163520" y="66940"/>
            <a:ext cx="9603539" cy="461433"/>
            <a:chOff x="515821" y="228600"/>
            <a:chExt cx="9603539" cy="461433"/>
          </a:xfrm>
        </p:grpSpPr>
        <p:sp>
          <p:nvSpPr>
            <p:cNvPr id="12" name="矢印: 五方向 11">
              <a:extLst>
                <a:ext uri="{FF2B5EF4-FFF2-40B4-BE49-F238E27FC236}">
                  <a16:creationId xmlns:a16="http://schemas.microsoft.com/office/drawing/2014/main" id="{5B10AB20-B363-7AAC-74BA-1C8B4764EE4E}"/>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13" name="矢印: 五方向 12">
              <a:extLst>
                <a:ext uri="{FF2B5EF4-FFF2-40B4-BE49-F238E27FC236}">
                  <a16:creationId xmlns:a16="http://schemas.microsoft.com/office/drawing/2014/main" id="{EEFE7198-1081-C668-C6B2-003468CBE971}"/>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sz="1600">
                  <a:ea typeface="游ゴシック"/>
                </a:rPr>
                <a:t>工夫したこ</a:t>
              </a:r>
              <a:r>
                <a:rPr kumimoji="1" lang="ja-JP" sz="1600">
                  <a:ea typeface="游ゴシック"/>
                </a:rPr>
                <a:t>と</a:t>
              </a:r>
              <a:endParaRPr lang="ja-JP">
                <a:ea typeface="游ゴシック"/>
              </a:endParaRPr>
            </a:p>
          </p:txBody>
        </p:sp>
        <p:sp>
          <p:nvSpPr>
            <p:cNvPr id="14" name="矢印: 五方向 13">
              <a:extLst>
                <a:ext uri="{FF2B5EF4-FFF2-40B4-BE49-F238E27FC236}">
                  <a16:creationId xmlns:a16="http://schemas.microsoft.com/office/drawing/2014/main" id="{2E2E26EF-D9DE-279C-9AEC-13298689CA6C}"/>
                </a:ext>
              </a:extLst>
            </p:cNvPr>
            <p:cNvSpPr/>
            <p:nvPr/>
          </p:nvSpPr>
          <p:spPr>
            <a:xfrm>
              <a:off x="5082199" y="228600"/>
              <a:ext cx="1807787"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15" name="矢印: 五方向 14">
              <a:extLst>
                <a:ext uri="{FF2B5EF4-FFF2-40B4-BE49-F238E27FC236}">
                  <a16:creationId xmlns:a16="http://schemas.microsoft.com/office/drawing/2014/main" id="{EF1599E3-ED51-15A1-6F9F-833162180F25}"/>
                </a:ext>
              </a:extLst>
            </p:cNvPr>
            <p:cNvSpPr/>
            <p:nvPr/>
          </p:nvSpPr>
          <p:spPr>
            <a:xfrm>
              <a:off x="3489326" y="228600"/>
              <a:ext cx="1809949"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16" name="矢印: 五方向 15">
              <a:extLst>
                <a:ext uri="{FF2B5EF4-FFF2-40B4-BE49-F238E27FC236}">
                  <a16:creationId xmlns:a16="http://schemas.microsoft.com/office/drawing/2014/main" id="{71A17FE8-3000-10F5-8575-C665D5FED785}"/>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17" name="矢印: 五方向 16">
              <a:extLst>
                <a:ext uri="{FF2B5EF4-FFF2-40B4-BE49-F238E27FC236}">
                  <a16:creationId xmlns:a16="http://schemas.microsoft.com/office/drawing/2014/main" id="{BBDA8BDE-ABEC-68D1-77A9-4FB986E10370}"/>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5" name="タイトル 1">
            <a:extLst>
              <a:ext uri="{FF2B5EF4-FFF2-40B4-BE49-F238E27FC236}">
                <a16:creationId xmlns:a16="http://schemas.microsoft.com/office/drawing/2014/main" id="{2CE49A84-0723-57F1-E3FE-F5DB86B01C00}"/>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kumimoji="0" lang="ja-JP" altLang="en-US">
                <a:ea typeface="ＭＳ ゴシック"/>
              </a:rPr>
              <a:t>苦労したこと</a:t>
            </a:r>
            <a:endParaRPr kumimoji="1" lang="ja-JP" altLang="en-US">
              <a:ea typeface="ＭＳ ゴシック"/>
            </a:endParaRPr>
          </a:p>
        </p:txBody>
      </p:sp>
    </p:spTree>
    <p:extLst>
      <p:ext uri="{BB962C8B-B14F-4D97-AF65-F5344CB8AC3E}">
        <p14:creationId xmlns:p14="http://schemas.microsoft.com/office/powerpoint/2010/main" val="207247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1624A4-9AD7-B070-166F-AB497C493C72}"/>
              </a:ext>
            </a:extLst>
          </p:cNvPr>
          <p:cNvSpPr>
            <a:spLocks noGrp="1"/>
          </p:cNvSpPr>
          <p:nvPr>
            <p:ph idx="1"/>
          </p:nvPr>
        </p:nvSpPr>
        <p:spPr>
          <a:xfrm>
            <a:off x="434299" y="1496674"/>
            <a:ext cx="10919501" cy="5167469"/>
          </a:xfrm>
        </p:spPr>
        <p:txBody>
          <a:bodyPr vert="horz" lIns="91440" tIns="45720" rIns="91440" bIns="45720" rtlCol="0" anchor="t">
            <a:normAutofit/>
          </a:bodyPr>
          <a:lstStyle/>
          <a:p>
            <a:pPr marL="0" indent="0">
              <a:buNone/>
            </a:pPr>
            <a:r>
              <a:rPr kumimoji="1" lang="ja-JP" altLang="en-US">
                <a:latin typeface="MS Gothic"/>
                <a:ea typeface="MS Gothic"/>
              </a:rPr>
              <a:t>・</a:t>
            </a:r>
            <a:r>
              <a:rPr kumimoji="1" lang="en-US" altLang="ja-JP">
                <a:latin typeface="MS Gothic"/>
                <a:ea typeface="ＭＳ ゴシック"/>
              </a:rPr>
              <a:t>UI/</a:t>
            </a:r>
            <a:r>
              <a:rPr kumimoji="1" lang="ja-JP" altLang="en-US">
                <a:latin typeface="MS Gothic"/>
                <a:ea typeface="MS Gothic"/>
              </a:rPr>
              <a:t>コード</a:t>
            </a:r>
            <a:endParaRPr lang="en-US" altLang="ja-JP">
              <a:latin typeface="MS Gothic"/>
              <a:ea typeface="MS Gothic"/>
            </a:endParaRPr>
          </a:p>
          <a:p>
            <a:pPr marL="0" indent="0">
              <a:buNone/>
            </a:pPr>
            <a:r>
              <a:rPr lang="ja-JP" altLang="en-US">
                <a:latin typeface="MS Gothic"/>
                <a:ea typeface="MS Gothic"/>
              </a:rPr>
              <a:t>→新規予約機能</a:t>
            </a:r>
            <a:r>
              <a:rPr lang="en-US" altLang="ja-JP">
                <a:latin typeface="MS Gothic"/>
                <a:ea typeface="ＭＳ ゴシック"/>
              </a:rPr>
              <a:t>(</a:t>
            </a:r>
            <a:r>
              <a:rPr lang="ja-JP" altLang="en-US">
                <a:latin typeface="MS Gothic"/>
                <a:ea typeface="MS Gothic"/>
              </a:rPr>
              <a:t>予約の重複</a:t>
            </a:r>
            <a:r>
              <a:rPr lang="en-US" altLang="ja-JP">
                <a:latin typeface="MS Gothic"/>
                <a:ea typeface="ＭＳ ゴシック"/>
              </a:rPr>
              <a:t>/</a:t>
            </a:r>
            <a:r>
              <a:rPr lang="ja-JP" altLang="en-US">
                <a:latin typeface="MS Gothic"/>
                <a:ea typeface="MS Gothic"/>
              </a:rPr>
              <a:t>過去の予約対応</a:t>
            </a:r>
            <a:r>
              <a:rPr lang="en-US" altLang="ja-JP">
                <a:latin typeface="MS Gothic"/>
                <a:ea typeface="ＭＳ ゴシック"/>
              </a:rPr>
              <a:t>)</a:t>
            </a:r>
          </a:p>
          <a:p>
            <a:pPr marL="0" indent="0">
              <a:buNone/>
            </a:pPr>
            <a:r>
              <a:rPr lang="ja-JP" altLang="en-US">
                <a:latin typeface="MS Gothic"/>
                <a:ea typeface="MS Gothic"/>
              </a:rPr>
              <a:t>→予約情報確認機能</a:t>
            </a:r>
            <a:endParaRPr lang="en-US" altLang="ja-JP">
              <a:latin typeface="MS Gothic"/>
              <a:ea typeface="MS Gothic"/>
            </a:endParaRPr>
          </a:p>
          <a:p>
            <a:pPr marL="0" indent="0">
              <a:buNone/>
            </a:pPr>
            <a:r>
              <a:rPr lang="ja-JP" altLang="en-US">
                <a:latin typeface="MS Gothic"/>
                <a:ea typeface="MS Gothic"/>
              </a:rPr>
              <a:t>→自己予約確認機能</a:t>
            </a:r>
            <a:endParaRPr lang="en-US" altLang="ja-JP">
              <a:latin typeface="MS Gothic"/>
              <a:ea typeface="MS Gothic"/>
            </a:endParaRPr>
          </a:p>
          <a:p>
            <a:pPr marL="0" indent="0">
              <a:buNone/>
            </a:pPr>
            <a:r>
              <a:rPr lang="ja-JP" altLang="en-US">
                <a:latin typeface="MS Gothic"/>
                <a:ea typeface="MS Gothic"/>
              </a:rPr>
              <a:t>→予約キャンセル機能</a:t>
            </a:r>
            <a:endParaRPr lang="en-US" altLang="ja-JP">
              <a:latin typeface="MS Gothic"/>
              <a:ea typeface="MS Gothic"/>
            </a:endParaRPr>
          </a:p>
          <a:p>
            <a:pPr marL="0" indent="0">
              <a:buNone/>
            </a:pPr>
            <a:endParaRPr kumimoji="1" lang="ja-JP" altLang="en-US">
              <a:latin typeface="MS Gothic"/>
              <a:ea typeface="MS Gothic"/>
            </a:endParaRPr>
          </a:p>
          <a:p>
            <a:pPr marL="0" indent="0">
              <a:buNone/>
            </a:pPr>
            <a:r>
              <a:rPr kumimoji="1" lang="ja-JP" altLang="en-US">
                <a:latin typeface="MS Gothic"/>
                <a:ea typeface="MS Gothic"/>
              </a:rPr>
              <a:t>・システム構造</a:t>
            </a:r>
            <a:endParaRPr lang="ja-JP" altLang="en-US">
              <a:latin typeface="MS Gothic"/>
              <a:ea typeface="MS Gothic"/>
            </a:endParaRPr>
          </a:p>
          <a:p>
            <a:pPr marL="0" indent="0">
              <a:buNone/>
            </a:pPr>
            <a:r>
              <a:rPr lang="ja-JP" altLang="en-US">
                <a:latin typeface="MS Gothic"/>
                <a:ea typeface="MS Gothic"/>
              </a:rPr>
              <a:t>→上記の追加機能に対するクラス図/シーケンス図の作成</a:t>
            </a:r>
          </a:p>
          <a:p>
            <a:pPr marL="0" indent="0">
              <a:buNone/>
            </a:pPr>
            <a:endParaRPr lang="ja-JP" altLang="en-US">
              <a:latin typeface="MS Gothic"/>
              <a:ea typeface="MS Gothic"/>
            </a:endParaRPr>
          </a:p>
          <a:p>
            <a:pPr marL="0" indent="0">
              <a:buNone/>
            </a:pPr>
            <a:r>
              <a:rPr lang="ja-JP" altLang="en-US">
                <a:latin typeface="MS Gothic"/>
                <a:ea typeface="MS Gothic"/>
              </a:rPr>
              <a:t>・システムテスト</a:t>
            </a:r>
          </a:p>
          <a:p>
            <a:pPr marL="0" indent="0">
              <a:buNone/>
            </a:pPr>
            <a:r>
              <a:rPr lang="ja-JP" altLang="en-US">
                <a:latin typeface="MS Gothic"/>
                <a:ea typeface="MS Gothic"/>
              </a:rPr>
              <a:t>→テスト内容の把握と実装</a:t>
            </a:r>
          </a:p>
        </p:txBody>
      </p:sp>
      <p:sp>
        <p:nvSpPr>
          <p:cNvPr id="4" name="スライド番号プレースホルダー 3">
            <a:extLst>
              <a:ext uri="{FF2B5EF4-FFF2-40B4-BE49-F238E27FC236}">
                <a16:creationId xmlns:a16="http://schemas.microsoft.com/office/drawing/2014/main" id="{6CD10D4D-DC0B-F31C-50F2-1E017B59CBF2}"/>
              </a:ext>
            </a:extLst>
          </p:cNvPr>
          <p:cNvSpPr>
            <a:spLocks noGrp="1"/>
          </p:cNvSpPr>
          <p:nvPr>
            <p:ph type="sldNum" sz="quarter" idx="12"/>
          </p:nvPr>
        </p:nvSpPr>
        <p:spPr/>
        <p:txBody>
          <a:bodyPr>
            <a:normAutofit lnSpcReduction="10000"/>
          </a:bodyPr>
          <a:lstStyle/>
          <a:p>
            <a:fld id="{A5624BB0-78C9-4308-9309-77D6185B06BA}" type="slidenum">
              <a:rPr kumimoji="1" lang="ja-JP" altLang="en-US" smtClean="0"/>
              <a:t>9</a:t>
            </a:fld>
            <a:endParaRPr kumimoji="1" lang="ja-JP" altLang="en-US"/>
          </a:p>
        </p:txBody>
      </p:sp>
      <p:grpSp>
        <p:nvGrpSpPr>
          <p:cNvPr id="29" name="グループ化 28">
            <a:extLst>
              <a:ext uri="{FF2B5EF4-FFF2-40B4-BE49-F238E27FC236}">
                <a16:creationId xmlns:a16="http://schemas.microsoft.com/office/drawing/2014/main" id="{24E4EE98-76B2-FB5C-27F7-EB18277456AB}"/>
              </a:ext>
            </a:extLst>
          </p:cNvPr>
          <p:cNvGrpSpPr/>
          <p:nvPr/>
        </p:nvGrpSpPr>
        <p:grpSpPr>
          <a:xfrm>
            <a:off x="1163520" y="66940"/>
            <a:ext cx="9603539" cy="461433"/>
            <a:chOff x="515821" y="228600"/>
            <a:chExt cx="9603539" cy="461433"/>
          </a:xfrm>
        </p:grpSpPr>
        <p:sp>
          <p:nvSpPr>
            <p:cNvPr id="30" name="矢印: 五方向 29">
              <a:extLst>
                <a:ext uri="{FF2B5EF4-FFF2-40B4-BE49-F238E27FC236}">
                  <a16:creationId xmlns:a16="http://schemas.microsoft.com/office/drawing/2014/main" id="{21E7EC14-B3A0-65DB-90ED-F6E19C5D127F}"/>
                </a:ext>
              </a:extLst>
            </p:cNvPr>
            <p:cNvSpPr/>
            <p:nvPr/>
          </p:nvSpPr>
          <p:spPr>
            <a:xfrm>
              <a:off x="8222978" y="228600"/>
              <a:ext cx="1896382"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学んだこと</a:t>
              </a:r>
            </a:p>
          </p:txBody>
        </p:sp>
        <p:sp>
          <p:nvSpPr>
            <p:cNvPr id="31" name="矢印: 五方向 30">
              <a:extLst>
                <a:ext uri="{FF2B5EF4-FFF2-40B4-BE49-F238E27FC236}">
                  <a16:creationId xmlns:a16="http://schemas.microsoft.com/office/drawing/2014/main" id="{D9625EDB-E5D0-2ED4-8F55-EEF232D69670}"/>
                </a:ext>
              </a:extLst>
            </p:cNvPr>
            <p:cNvSpPr/>
            <p:nvPr/>
          </p:nvSpPr>
          <p:spPr>
            <a:xfrm>
              <a:off x="6675072" y="228600"/>
              <a:ext cx="1780080" cy="457200"/>
            </a:xfrm>
            <a:prstGeom prst="homePlat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ea typeface="游ゴシック"/>
                </a:rPr>
                <a:t> </a:t>
              </a:r>
              <a:r>
                <a:rPr lang="ja-JP" sz="1600">
                  <a:ea typeface="游ゴシック"/>
                </a:rPr>
                <a:t>工夫したこ</a:t>
              </a:r>
              <a:r>
                <a:rPr kumimoji="1" lang="ja-JP" sz="1600">
                  <a:ea typeface="游ゴシック"/>
                </a:rPr>
                <a:t>と</a:t>
              </a:r>
            </a:p>
          </p:txBody>
        </p:sp>
        <p:sp>
          <p:nvSpPr>
            <p:cNvPr id="32" name="矢印: 五方向 31">
              <a:extLst>
                <a:ext uri="{FF2B5EF4-FFF2-40B4-BE49-F238E27FC236}">
                  <a16:creationId xmlns:a16="http://schemas.microsoft.com/office/drawing/2014/main" id="{8B2A37F7-D362-0D43-0F9A-318F2C3B9ED5}"/>
                </a:ext>
              </a:extLst>
            </p:cNvPr>
            <p:cNvSpPr/>
            <p:nvPr/>
          </p:nvSpPr>
          <p:spPr>
            <a:xfrm>
              <a:off x="5082199" y="228600"/>
              <a:ext cx="1807787" cy="45720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できたこと</a:t>
              </a:r>
            </a:p>
          </p:txBody>
        </p:sp>
        <p:sp>
          <p:nvSpPr>
            <p:cNvPr id="33" name="矢印: 五方向 32">
              <a:extLst>
                <a:ext uri="{FF2B5EF4-FFF2-40B4-BE49-F238E27FC236}">
                  <a16:creationId xmlns:a16="http://schemas.microsoft.com/office/drawing/2014/main" id="{8F58DADD-FCFC-D5F4-CACB-D995421BC24F}"/>
                </a:ext>
              </a:extLst>
            </p:cNvPr>
            <p:cNvSpPr/>
            <p:nvPr/>
          </p:nvSpPr>
          <p:spPr>
            <a:xfrm>
              <a:off x="3489326" y="228600"/>
              <a:ext cx="1809949"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　</a:t>
              </a:r>
              <a:r>
                <a:rPr kumimoji="1" lang="ja-JP" altLang="en-US" sz="1600"/>
                <a:t>できなかったこと</a:t>
              </a:r>
            </a:p>
          </p:txBody>
        </p:sp>
        <p:sp>
          <p:nvSpPr>
            <p:cNvPr id="34" name="矢印: 五方向 33">
              <a:extLst>
                <a:ext uri="{FF2B5EF4-FFF2-40B4-BE49-F238E27FC236}">
                  <a16:creationId xmlns:a16="http://schemas.microsoft.com/office/drawing/2014/main" id="{8F0FB8D3-B614-0600-A2D2-C21907640187}"/>
                </a:ext>
              </a:extLst>
            </p:cNvPr>
            <p:cNvSpPr/>
            <p:nvPr/>
          </p:nvSpPr>
          <p:spPr>
            <a:xfrm>
              <a:off x="2038469" y="228600"/>
              <a:ext cx="1667933"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概要</a:t>
              </a:r>
            </a:p>
          </p:txBody>
        </p:sp>
        <p:sp>
          <p:nvSpPr>
            <p:cNvPr id="35" name="矢印: 五方向 34">
              <a:extLst>
                <a:ext uri="{FF2B5EF4-FFF2-40B4-BE49-F238E27FC236}">
                  <a16:creationId xmlns:a16="http://schemas.microsoft.com/office/drawing/2014/main" id="{7F76A203-D52E-EDE8-8E34-4FAEBEE43254}"/>
                </a:ext>
              </a:extLst>
            </p:cNvPr>
            <p:cNvSpPr/>
            <p:nvPr/>
          </p:nvSpPr>
          <p:spPr>
            <a:xfrm>
              <a:off x="515821" y="232833"/>
              <a:ext cx="1736311" cy="45720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役割</a:t>
              </a:r>
              <a:r>
                <a:rPr lang="ja-JP" altLang="en-US" sz="1600"/>
                <a:t>分担</a:t>
              </a:r>
              <a:endParaRPr kumimoji="1" lang="ja-JP" altLang="en-US" sz="1600"/>
            </a:p>
          </p:txBody>
        </p:sp>
      </p:grpSp>
      <p:sp>
        <p:nvSpPr>
          <p:cNvPr id="6" name="タイトル 1">
            <a:extLst>
              <a:ext uri="{FF2B5EF4-FFF2-40B4-BE49-F238E27FC236}">
                <a16:creationId xmlns:a16="http://schemas.microsoft.com/office/drawing/2014/main" id="{6A1FB0F4-C5BF-BDF5-C616-9D8CACBD4928}"/>
              </a:ext>
            </a:extLst>
          </p:cNvPr>
          <p:cNvSpPr txBox="1">
            <a:spLocks/>
          </p:cNvSpPr>
          <p:nvPr/>
        </p:nvSpPr>
        <p:spPr>
          <a:xfrm>
            <a:off x="1120761" y="-1129"/>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kumimoji="0" lang="ja-JP" altLang="en-US">
                <a:ea typeface="ＭＳ ゴシック"/>
              </a:rPr>
              <a:t>できたこと</a:t>
            </a:r>
            <a:endParaRPr kumimoji="1" lang="ja-JP" altLang="en-US">
              <a:ea typeface="ＭＳ ゴシック"/>
            </a:endParaRPr>
          </a:p>
        </p:txBody>
      </p:sp>
    </p:spTree>
    <p:extLst>
      <p:ext uri="{BB962C8B-B14F-4D97-AF65-F5344CB8AC3E}">
        <p14:creationId xmlns:p14="http://schemas.microsoft.com/office/powerpoint/2010/main" val="303081690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View</vt:lpstr>
      <vt:lpstr>ソフトウェアシステム開発A                               グループ９</vt:lpstr>
      <vt:lpstr>アジェンダ</vt:lpstr>
      <vt:lpstr>役割分担</vt:lpstr>
      <vt:lpstr>概要</vt:lpstr>
      <vt:lpstr>PowerPoint Presentation</vt:lpstr>
      <vt:lpstr>できなかったこと</vt:lpstr>
      <vt:lpstr>PowerPoint Presentation</vt:lpstr>
      <vt:lpstr>PowerPoint Presentation</vt:lpstr>
      <vt:lpstr>PowerPoint Presentation</vt:lpstr>
      <vt:lpstr>PowerPoint Presentation</vt:lpstr>
      <vt:lpstr>識別しやすくするために色を追加/表示</vt:lpstr>
      <vt:lpstr>PowerPoint Presentation</vt:lpstr>
      <vt:lpstr>PowerPoint Presentation</vt:lpstr>
      <vt:lpstr>PowerPoint Presentation</vt:lpstr>
      <vt:lpstr>PowerPoint Presentation</vt:lpstr>
      <vt:lpstr>今回のグループ演習を通じて学んだこと</vt:lpstr>
      <vt:lpstr>学んだこと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ソフトウェアシステム開発A                               グループ９</dc:title>
  <dc:creator>達成 山田</dc:creator>
  <cp:revision>1</cp:revision>
  <dcterms:created xsi:type="dcterms:W3CDTF">2023-07-30T01:52:03Z</dcterms:created>
  <dcterms:modified xsi:type="dcterms:W3CDTF">2023-07-31T08:57:20Z</dcterms:modified>
</cp:coreProperties>
</file>