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5" r:id="rId4"/>
    <p:sldId id="259" r:id="rId5"/>
    <p:sldId id="260" r:id="rId6"/>
    <p:sldId id="271" r:id="rId7"/>
    <p:sldId id="274" r:id="rId8"/>
    <p:sldId id="270" r:id="rId9"/>
    <p:sldId id="261" r:id="rId10"/>
    <p:sldId id="262" r:id="rId11"/>
    <p:sldId id="267" r:id="rId12"/>
    <p:sldId id="268" r:id="rId13"/>
    <p:sldId id="269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providerId="Windows Live" clId="Web-{06C6AA44-115C-4199-8B6A-4510390D6FD9}"/>
    <pc:docChg chg="modSld">
      <pc:chgData name="ゲスト ユーザー" userId="" providerId="Windows Live" clId="Web-{06C6AA44-115C-4199-8B6A-4510390D6FD9}" dt="2023-07-30T12:41:07.132" v="5" actId="20577"/>
      <pc:docMkLst>
        <pc:docMk/>
      </pc:docMkLst>
      <pc:sldChg chg="modSp">
        <pc:chgData name="ゲスト ユーザー" userId="" providerId="Windows Live" clId="Web-{06C6AA44-115C-4199-8B6A-4510390D6FD9}" dt="2023-07-30T12:41:07.132" v="5" actId="20577"/>
        <pc:sldMkLst>
          <pc:docMk/>
          <pc:sldMk cId="945859461" sldId="264"/>
        </pc:sldMkLst>
        <pc:spChg chg="mod">
          <ac:chgData name="ゲスト ユーザー" userId="" providerId="Windows Live" clId="Web-{06C6AA44-115C-4199-8B6A-4510390D6FD9}" dt="2023-07-30T12:41:07.132" v="5" actId="20577"/>
          <ac:spMkLst>
            <pc:docMk/>
            <pc:sldMk cId="945859461" sldId="264"/>
            <ac:spMk id="3" creationId="{706984A1-7ABD-E0CE-C586-80550DD1B5D6}"/>
          </ac:spMkLst>
        </pc:spChg>
      </pc:sldChg>
      <pc:sldChg chg="modSp">
        <pc:chgData name="ゲスト ユーザー" userId="" providerId="Windows Live" clId="Web-{06C6AA44-115C-4199-8B6A-4510390D6FD9}" dt="2023-07-30T12:39:40.879" v="1" actId="20577"/>
        <pc:sldMkLst>
          <pc:docMk/>
          <pc:sldMk cId="2866570304" sldId="274"/>
        </pc:sldMkLst>
        <pc:spChg chg="mod">
          <ac:chgData name="ゲスト ユーザー" userId="" providerId="Windows Live" clId="Web-{06C6AA44-115C-4199-8B6A-4510390D6FD9}" dt="2023-07-30T12:39:40.879" v="1" actId="20577"/>
          <ac:spMkLst>
            <pc:docMk/>
            <pc:sldMk cId="2866570304" sldId="274"/>
            <ac:spMk id="19" creationId="{4E80DF44-DB81-46E4-0C95-62233905A8D6}"/>
          </ac:spMkLst>
        </pc:spChg>
      </pc:sldChg>
    </pc:docChg>
  </pc:docChgLst>
  <pc:docChgLst>
    <pc:chgData name="ゲスト ユーザー" providerId="Windows Live" clId="Web-{D32F951B-36B4-4FD8-8434-F8BA1A9B2A44}"/>
    <pc:docChg chg="modSld">
      <pc:chgData name="ゲスト ユーザー" userId="" providerId="Windows Live" clId="Web-{D32F951B-36B4-4FD8-8434-F8BA1A9B2A44}" dt="2023-07-31T05:45:59.983" v="90"/>
      <pc:docMkLst>
        <pc:docMk/>
      </pc:docMkLst>
      <pc:sldChg chg="modSp">
        <pc:chgData name="ゲスト ユーザー" userId="" providerId="Windows Live" clId="Web-{D32F951B-36B4-4FD8-8434-F8BA1A9B2A44}" dt="2023-07-31T04:15:19.425" v="55" actId="20577"/>
        <pc:sldMkLst>
          <pc:docMk/>
          <pc:sldMk cId="3289409740" sldId="260"/>
        </pc:sldMkLst>
        <pc:spChg chg="mod">
          <ac:chgData name="ゲスト ユーザー" userId="" providerId="Windows Live" clId="Web-{D32F951B-36B4-4FD8-8434-F8BA1A9B2A44}" dt="2023-07-31T04:15:19.425" v="55" actId="20577"/>
          <ac:spMkLst>
            <pc:docMk/>
            <pc:sldMk cId="3289409740" sldId="260"/>
            <ac:spMk id="27" creationId="{1C14B3B1-2933-8CBF-F644-40AF0DDF17DD}"/>
          </ac:spMkLst>
        </pc:spChg>
      </pc:sldChg>
      <pc:sldChg chg="modSp">
        <pc:chgData name="ゲスト ユーザー" userId="" providerId="Windows Live" clId="Web-{D32F951B-36B4-4FD8-8434-F8BA1A9B2A44}" dt="2023-07-31T04:07:04.070" v="45" actId="20577"/>
        <pc:sldMkLst>
          <pc:docMk/>
          <pc:sldMk cId="1852056492" sldId="262"/>
        </pc:sldMkLst>
        <pc:spChg chg="mod">
          <ac:chgData name="ゲスト ユーザー" userId="" providerId="Windows Live" clId="Web-{D32F951B-36B4-4FD8-8434-F8BA1A9B2A44}" dt="2023-07-31T04:07:04.070" v="45" actId="20577"/>
          <ac:spMkLst>
            <pc:docMk/>
            <pc:sldMk cId="1852056492" sldId="262"/>
            <ac:spMk id="7" creationId="{834711A2-5FFE-83ED-806A-BD3D47AAC8C3}"/>
          </ac:spMkLst>
        </pc:spChg>
      </pc:sldChg>
      <pc:sldChg chg="addSp delSp modSp addAnim delAnim modAnim">
        <pc:chgData name="ゲスト ユーザー" userId="" providerId="Windows Live" clId="Web-{D32F951B-36B4-4FD8-8434-F8BA1A9B2A44}" dt="2023-07-31T05:45:59.983" v="90"/>
        <pc:sldMkLst>
          <pc:docMk/>
          <pc:sldMk cId="1921302527" sldId="265"/>
        </pc:sldMkLst>
        <pc:spChg chg="add del mod">
          <ac:chgData name="ゲスト ユーザー" userId="" providerId="Windows Live" clId="Web-{D32F951B-36B4-4FD8-8434-F8BA1A9B2A44}" dt="2023-07-31T05:45:59.983" v="90"/>
          <ac:spMkLst>
            <pc:docMk/>
            <pc:sldMk cId="1921302527" sldId="265"/>
            <ac:spMk id="11" creationId="{017042B9-7691-D1B7-DE0C-2004F27438CE}"/>
          </ac:spMkLst>
        </pc:spChg>
        <pc:grpChg chg="mod">
          <ac:chgData name="ゲスト ユーザー" userId="" providerId="Windows Live" clId="Web-{D32F951B-36B4-4FD8-8434-F8BA1A9B2A44}" dt="2023-07-31T04:58:34.669" v="88" actId="1076"/>
          <ac:grpSpMkLst>
            <pc:docMk/>
            <pc:sldMk cId="1921302527" sldId="265"/>
            <ac:grpSpMk id="10" creationId="{E4EEA1F3-258F-1ECE-6B67-2B9DCFFEA11A}"/>
          </ac:grpSpMkLst>
        </pc:grpChg>
      </pc:sldChg>
      <pc:sldChg chg="modSp">
        <pc:chgData name="ゲスト ユーザー" userId="" providerId="Windows Live" clId="Web-{D32F951B-36B4-4FD8-8434-F8BA1A9B2A44}" dt="2023-07-31T04:15:58.363" v="58"/>
        <pc:sldMkLst>
          <pc:docMk/>
          <pc:sldMk cId="1912056118" sldId="267"/>
        </pc:sldMkLst>
        <pc:spChg chg="mod">
          <ac:chgData name="ゲスト ユーザー" userId="" providerId="Windows Live" clId="Web-{D32F951B-36B4-4FD8-8434-F8BA1A9B2A44}" dt="2023-07-31T04:15:43.582" v="56"/>
          <ac:spMkLst>
            <pc:docMk/>
            <pc:sldMk cId="1912056118" sldId="267"/>
            <ac:spMk id="36" creationId="{928EBA28-7345-CD70-352F-8EF2E4A5644C}"/>
          </ac:spMkLst>
        </pc:spChg>
        <pc:spChg chg="mod">
          <ac:chgData name="ゲスト ユーザー" userId="" providerId="Windows Live" clId="Web-{D32F951B-36B4-4FD8-8434-F8BA1A9B2A44}" dt="2023-07-31T04:15:43.597" v="57"/>
          <ac:spMkLst>
            <pc:docMk/>
            <pc:sldMk cId="1912056118" sldId="267"/>
            <ac:spMk id="37" creationId="{8DAA1C5F-7AE0-2167-AC0B-735E672CEF73}"/>
          </ac:spMkLst>
        </pc:spChg>
        <pc:spChg chg="mod">
          <ac:chgData name="ゲスト ユーザー" userId="" providerId="Windows Live" clId="Web-{D32F951B-36B4-4FD8-8434-F8BA1A9B2A44}" dt="2023-07-31T04:15:58.363" v="58"/>
          <ac:spMkLst>
            <pc:docMk/>
            <pc:sldMk cId="1912056118" sldId="267"/>
            <ac:spMk id="38" creationId="{CF939FBC-6C7B-4AA1-5C24-39F4F2869DA5}"/>
          </ac:spMkLst>
        </pc:spChg>
      </pc:sldChg>
      <pc:sldChg chg="modSp">
        <pc:chgData name="ゲスト ユーザー" userId="" providerId="Windows Live" clId="Web-{D32F951B-36B4-4FD8-8434-F8BA1A9B2A44}" dt="2023-07-31T04:17:07.365" v="64" actId="1076"/>
        <pc:sldMkLst>
          <pc:docMk/>
          <pc:sldMk cId="898357096" sldId="268"/>
        </pc:sldMkLst>
        <pc:picChg chg="mod">
          <ac:chgData name="ゲスト ユーザー" userId="" providerId="Windows Live" clId="Web-{D32F951B-36B4-4FD8-8434-F8BA1A9B2A44}" dt="2023-07-31T04:17:07.365" v="64" actId="1076"/>
          <ac:picMkLst>
            <pc:docMk/>
            <pc:sldMk cId="898357096" sldId="268"/>
            <ac:picMk id="11" creationId="{D6877564-0DC3-0528-12B8-4382D5BF7039}"/>
          </ac:picMkLst>
        </pc:picChg>
      </pc:sldChg>
      <pc:sldChg chg="addSp modSp">
        <pc:chgData name="ゲスト ユーザー" userId="" providerId="Windows Live" clId="Web-{D32F951B-36B4-4FD8-8434-F8BA1A9B2A44}" dt="2023-07-31T04:16:49.677" v="63" actId="14100"/>
        <pc:sldMkLst>
          <pc:docMk/>
          <pc:sldMk cId="2792754494" sldId="271"/>
        </pc:sldMkLst>
        <pc:spChg chg="add mod">
          <ac:chgData name="ゲスト ユーザー" userId="" providerId="Windows Live" clId="Web-{D32F951B-36B4-4FD8-8434-F8BA1A9B2A44}" dt="2023-07-31T04:16:49.677" v="63" actId="14100"/>
          <ac:spMkLst>
            <pc:docMk/>
            <pc:sldMk cId="2792754494" sldId="271"/>
            <ac:spMk id="15" creationId="{6C2701FE-9C59-2F71-B348-4E27BD622216}"/>
          </ac:spMkLst>
        </pc:spChg>
      </pc:sldChg>
      <pc:sldChg chg="addSp delSp modSp">
        <pc:chgData name="ゲスト ユーザー" userId="" providerId="Windows Live" clId="Web-{D32F951B-36B4-4FD8-8434-F8BA1A9B2A44}" dt="2023-07-31T04:19:39.915" v="70" actId="1076"/>
        <pc:sldMkLst>
          <pc:docMk/>
          <pc:sldMk cId="1097308628" sldId="272"/>
        </pc:sldMkLst>
        <pc:picChg chg="del">
          <ac:chgData name="ゲスト ユーザー" userId="" providerId="Windows Live" clId="Web-{D32F951B-36B4-4FD8-8434-F8BA1A9B2A44}" dt="2023-07-31T04:19:24.383" v="65"/>
          <ac:picMkLst>
            <pc:docMk/>
            <pc:sldMk cId="1097308628" sldId="272"/>
            <ac:picMk id="2" creationId="{6D19B486-5AD7-2990-86FF-403397DAE192}"/>
          </ac:picMkLst>
        </pc:picChg>
        <pc:picChg chg="add mod">
          <ac:chgData name="ゲスト ユーザー" userId="" providerId="Windows Live" clId="Web-{D32F951B-36B4-4FD8-8434-F8BA1A9B2A44}" dt="2023-07-31T04:19:39.915" v="70" actId="1076"/>
          <ac:picMkLst>
            <pc:docMk/>
            <pc:sldMk cId="1097308628" sldId="272"/>
            <ac:picMk id="5" creationId="{B09B1EF8-0657-4254-CAFE-4FEAB998C320}"/>
          </ac:picMkLst>
        </pc:picChg>
      </pc:sldChg>
    </pc:docChg>
  </pc:docChgLst>
  <pc:docChgLst>
    <pc:chgData name="ゲスト ユーザー" providerId="Windows Live" clId="Web-{03343D22-DDFD-4D4E-91EE-F41887D0B77F}"/>
    <pc:docChg chg="modSld addMainMaster delMainMaster">
      <pc:chgData name="ゲスト ユーザー" userId="" providerId="Windows Live" clId="Web-{03343D22-DDFD-4D4E-91EE-F41887D0B77F}" dt="2023-07-31T04:00:29.560" v="441"/>
      <pc:docMkLst>
        <pc:docMk/>
      </pc:docMkLst>
      <pc:sldChg chg="modSp mod modClrScheme chgLayout">
        <pc:chgData name="ゲスト ユーザー" userId="" providerId="Windows Live" clId="Web-{03343D22-DDFD-4D4E-91EE-F41887D0B77F}" dt="2023-07-31T02:45:30.734" v="53" actId="20577"/>
        <pc:sldMkLst>
          <pc:docMk/>
          <pc:sldMk cId="1700771788" sldId="257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700771788" sldId="257"/>
            <ac:spMk id="2" creationId="{83B2387D-8514-7CF9-B95E-DBA84AF24BCE}"/>
          </ac:spMkLst>
        </pc:spChg>
        <pc:spChg chg="mod ord">
          <ac:chgData name="ゲスト ユーザー" userId="" providerId="Windows Live" clId="Web-{03343D22-DDFD-4D4E-91EE-F41887D0B77F}" dt="2023-07-31T02:45:30.734" v="53" actId="20577"/>
          <ac:spMkLst>
            <pc:docMk/>
            <pc:sldMk cId="1700771788" sldId="257"/>
            <ac:spMk id="3" creationId="{DF011D18-A103-71FC-3A78-9C43E97B7B41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700771788" sldId="257"/>
            <ac:spMk id="4" creationId="{D52A4B41-5BA3-424C-A7EB-DA79133AB045}"/>
          </ac:spMkLst>
        </pc:spChg>
      </pc:sldChg>
      <pc:sldChg chg="modSp mod modClrScheme chgLayout">
        <pc:chgData name="ゲスト ユーザー" userId="" providerId="Windows Live" clId="Web-{03343D22-DDFD-4D4E-91EE-F41887D0B77F}" dt="2023-07-31T03:35:32.322" v="293" actId="20577"/>
        <pc:sldMkLst>
          <pc:docMk/>
          <pc:sldMk cId="1975605141" sldId="258"/>
        </pc:sldMkLst>
        <pc:spChg chg="mod ord">
          <ac:chgData name="ゲスト ユーザー" userId="" providerId="Windows Live" clId="Web-{03343D22-DDFD-4D4E-91EE-F41887D0B77F}" dt="2023-07-31T03:35:32.322" v="293" actId="20577"/>
          <ac:spMkLst>
            <pc:docMk/>
            <pc:sldMk cId="1975605141" sldId="258"/>
            <ac:spMk id="2" creationId="{80A4C09D-45FA-5644-90FF-BB5F0FD03788}"/>
          </ac:spMkLst>
        </pc:spChg>
        <pc:spChg chg="mod ord">
          <ac:chgData name="ゲスト ユーザー" userId="" providerId="Windows Live" clId="Web-{03343D22-DDFD-4D4E-91EE-F41887D0B77F}" dt="2023-07-31T03:35:26.822" v="292" actId="20577"/>
          <ac:spMkLst>
            <pc:docMk/>
            <pc:sldMk cId="1975605141" sldId="258"/>
            <ac:spMk id="3" creationId="{F6BEAA5E-5C38-AD81-F5E5-DE756C107584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975605141" sldId="258"/>
            <ac:spMk id="4" creationId="{A1E8CF3B-BB79-376E-AA98-35FC826E92FD}"/>
          </ac:spMkLst>
        </pc:spChg>
      </pc:sldChg>
      <pc:sldChg chg="modSp mod modClrScheme chgLayout">
        <pc:chgData name="ゲスト ユーザー" userId="" providerId="Windows Live" clId="Web-{03343D22-DDFD-4D4E-91EE-F41887D0B77F}" dt="2023-07-31T03:04:50.448" v="76" actId="1076"/>
        <pc:sldMkLst>
          <pc:docMk/>
          <pc:sldMk cId="3273633944" sldId="259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273633944" sldId="259"/>
            <ac:spMk id="2" creationId="{2BEA97EE-0CEE-95B5-0A0D-C41C7D910D6D}"/>
          </ac:spMkLst>
        </pc:spChg>
        <pc:spChg chg="mod">
          <ac:chgData name="ゲスト ユーザー" userId="" providerId="Windows Live" clId="Web-{03343D22-DDFD-4D4E-91EE-F41887D0B77F}" dt="2023-07-31T02:46:57.034" v="59" actId="20577"/>
          <ac:spMkLst>
            <pc:docMk/>
            <pc:sldMk cId="3273633944" sldId="259"/>
            <ac:spMk id="4" creationId="{0EFC7174-D0F5-E116-DD91-F939E142E823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273633944" sldId="259"/>
            <ac:spMk id="6" creationId="{D02E06AD-9286-0C89-9438-DBB743478497}"/>
          </ac:spMkLst>
        </pc:spChg>
        <pc:picChg chg="mod ord">
          <ac:chgData name="ゲスト ユーザー" userId="" providerId="Windows Live" clId="Web-{03343D22-DDFD-4D4E-91EE-F41887D0B77F}" dt="2023-07-31T03:04:41.135" v="74" actId="1076"/>
          <ac:picMkLst>
            <pc:docMk/>
            <pc:sldMk cId="3273633944" sldId="259"/>
            <ac:picMk id="5" creationId="{4377E1ED-8873-AD23-B5B5-3071000C54D9}"/>
          </ac:picMkLst>
        </pc:picChg>
        <pc:picChg chg="mod">
          <ac:chgData name="ゲスト ユーザー" userId="" providerId="Windows Live" clId="Web-{03343D22-DDFD-4D4E-91EE-F41887D0B77F}" dt="2023-07-31T03:04:50.448" v="76" actId="1076"/>
          <ac:picMkLst>
            <pc:docMk/>
            <pc:sldMk cId="3273633944" sldId="259"/>
            <ac:picMk id="7" creationId="{9692C6CE-B67E-28BA-CCBE-221926908ABD}"/>
          </ac:picMkLst>
        </pc:picChg>
      </pc:sldChg>
      <pc:sldChg chg="addSp delSp modSp mod modClrScheme chgLayout">
        <pc:chgData name="ゲスト ユーザー" userId="" providerId="Windows Live" clId="Web-{03343D22-DDFD-4D4E-91EE-F41887D0B77F}" dt="2023-07-31T03:17:48.240" v="176" actId="20577"/>
        <pc:sldMkLst>
          <pc:docMk/>
          <pc:sldMk cId="3289409740" sldId="260"/>
        </pc:sldMkLst>
        <pc:spChg chg="del mod ord">
          <ac:chgData name="ゲスト ユーザー" userId="" providerId="Windows Live" clId="Web-{03343D22-DDFD-4D4E-91EE-F41887D0B77F}" dt="2023-07-31T02:47:49.192" v="68"/>
          <ac:spMkLst>
            <pc:docMk/>
            <pc:sldMk cId="3289409740" sldId="260"/>
            <ac:spMk id="2" creationId="{EF54E27F-B8E1-0C45-67D6-8527BD16452A}"/>
          </ac:spMkLst>
        </pc:spChg>
        <pc:spChg chg="add del mod">
          <ac:chgData name="ゲスト ユーザー" userId="" providerId="Windows Live" clId="Web-{03343D22-DDFD-4D4E-91EE-F41887D0B77F}" dt="2023-07-31T02:47:52.176" v="70"/>
          <ac:spMkLst>
            <pc:docMk/>
            <pc:sldMk cId="3289409740" sldId="260"/>
            <ac:spMk id="4" creationId="{6EE7E9B2-BC0D-76A3-E3F5-0A4E90953478}"/>
          </ac:spMkLst>
        </pc:spChg>
        <pc:spChg chg="add">
          <ac:chgData name="ゲスト ユーザー" userId="" providerId="Windows Live" clId="Web-{03343D22-DDFD-4D4E-91EE-F41887D0B77F}" dt="2023-07-31T02:47:49.567" v="69"/>
          <ac:spMkLst>
            <pc:docMk/>
            <pc:sldMk cId="3289409740" sldId="260"/>
            <ac:spMk id="6" creationId="{274197D4-4870-F919-D859-55BC3BCEE9FE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289409740" sldId="260"/>
            <ac:spMk id="9" creationId="{635C87F4-4978-041D-6B75-F02668534D50}"/>
          </ac:spMkLst>
        </pc:spChg>
        <pc:spChg chg="mod ord">
          <ac:chgData name="ゲスト ユーザー" userId="" providerId="Windows Live" clId="Web-{03343D22-DDFD-4D4E-91EE-F41887D0B77F}" dt="2023-07-31T03:17:48.240" v="176" actId="20577"/>
          <ac:spMkLst>
            <pc:docMk/>
            <pc:sldMk cId="3289409740" sldId="260"/>
            <ac:spMk id="27" creationId="{1C14B3B1-2933-8CBF-F644-40AF0DDF17DD}"/>
          </ac:spMkLst>
        </pc:spChg>
      </pc:sldChg>
      <pc:sldChg chg="addSp delSp modSp mod modClrScheme chgLayout">
        <pc:chgData name="ゲスト ユーザー" userId="" providerId="Windows Live" clId="Web-{03343D22-DDFD-4D4E-91EE-F41887D0B77F}" dt="2023-07-31T03:23:04.281" v="210" actId="20577"/>
        <pc:sldMkLst>
          <pc:docMk/>
          <pc:sldMk cId="3030816906" sldId="261"/>
        </pc:sldMkLst>
        <pc:spChg chg="del mod ord">
          <ac:chgData name="ゲスト ユーザー" userId="" providerId="Windows Live" clId="Web-{03343D22-DDFD-4D4E-91EE-F41887D0B77F}" dt="2023-07-31T03:22:58.031" v="206"/>
          <ac:spMkLst>
            <pc:docMk/>
            <pc:sldMk cId="3030816906" sldId="261"/>
            <ac:spMk id="2" creationId="{F39BB64B-1505-0F80-DB39-711EFDFD3368}"/>
          </ac:spMkLst>
        </pc:spChg>
        <pc:spChg chg="mod ord">
          <ac:chgData name="ゲスト ユーザー" userId="" providerId="Windows Live" clId="Web-{03343D22-DDFD-4D4E-91EE-F41887D0B77F}" dt="2023-07-31T03:16:23.815" v="169" actId="20577"/>
          <ac:spMkLst>
            <pc:docMk/>
            <pc:sldMk cId="3030816906" sldId="261"/>
            <ac:spMk id="3" creationId="{171624A4-9AD7-B070-166F-AB497C493C72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030816906" sldId="261"/>
            <ac:spMk id="4" creationId="{6CD10D4D-DC0B-F31C-50F2-1E017B59CBF2}"/>
          </ac:spMkLst>
        </pc:spChg>
        <pc:spChg chg="add del mod">
          <ac:chgData name="ゲスト ユーザー" userId="" providerId="Windows Live" clId="Web-{03343D22-DDFD-4D4E-91EE-F41887D0B77F}" dt="2023-07-31T03:23:04.281" v="210" actId="20577"/>
          <ac:spMkLst>
            <pc:docMk/>
            <pc:sldMk cId="3030816906" sldId="261"/>
            <ac:spMk id="6" creationId="{6A1FB0F4-C5BF-BDF5-C616-9D8CACBD4928}"/>
          </ac:spMkLst>
        </pc:spChg>
        <pc:spChg chg="add del mod">
          <ac:chgData name="ゲスト ユーザー" userId="" providerId="Windows Live" clId="Web-{03343D22-DDFD-4D4E-91EE-F41887D0B77F}" dt="2023-07-31T03:23:00.703" v="207"/>
          <ac:spMkLst>
            <pc:docMk/>
            <pc:sldMk cId="3030816906" sldId="261"/>
            <ac:spMk id="8" creationId="{10018761-4687-B37E-C115-E35FB7C53C7B}"/>
          </ac:spMkLst>
        </pc:spChg>
      </pc:sldChg>
      <pc:sldChg chg="addSp delSp modSp mod modClrScheme chgLayout">
        <pc:chgData name="ゲスト ユーザー" userId="" providerId="Windows Live" clId="Web-{03343D22-DDFD-4D4E-91EE-F41887D0B77F}" dt="2023-07-31T03:24:41.800" v="230" actId="1076"/>
        <pc:sldMkLst>
          <pc:docMk/>
          <pc:sldMk cId="1852056492" sldId="262"/>
        </pc:sldMkLst>
        <pc:spChg chg="del mod ord">
          <ac:chgData name="ゲスト ユーザー" userId="" providerId="Windows Live" clId="Web-{03343D22-DDFD-4D4E-91EE-F41887D0B77F}" dt="2023-07-31T03:23:11.422" v="212"/>
          <ac:spMkLst>
            <pc:docMk/>
            <pc:sldMk cId="1852056492" sldId="262"/>
            <ac:spMk id="2" creationId="{607CBA67-E605-DD67-075F-F45C951E639B}"/>
          </ac:spMkLst>
        </pc:spChg>
        <pc:spChg chg="add mod">
          <ac:chgData name="ゲスト ユーザー" userId="" providerId="Windows Live" clId="Web-{03343D22-DDFD-4D4E-91EE-F41887D0B77F}" dt="2023-07-31T03:23:18.313" v="219" actId="20577"/>
          <ac:spMkLst>
            <pc:docMk/>
            <pc:sldMk cId="1852056492" sldId="262"/>
            <ac:spMk id="4" creationId="{6CA1AB11-12A4-19AC-079F-186B55661089}"/>
          </ac:spMkLst>
        </pc:spChg>
        <pc:spChg chg="add del mod">
          <ac:chgData name="ゲスト ユーザー" userId="" providerId="Windows Live" clId="Web-{03343D22-DDFD-4D4E-91EE-F41887D0B77F}" dt="2023-07-31T03:23:13.938" v="213"/>
          <ac:spMkLst>
            <pc:docMk/>
            <pc:sldMk cId="1852056492" sldId="262"/>
            <ac:spMk id="6" creationId="{83550517-61E1-3193-BE69-01C1E647503A}"/>
          </ac:spMkLst>
        </pc:spChg>
        <pc:spChg chg="mod ord">
          <ac:chgData name="ゲスト ユーザー" userId="" providerId="Windows Live" clId="Web-{03343D22-DDFD-4D4E-91EE-F41887D0B77F}" dt="2023-07-31T03:24:41.800" v="230" actId="1076"/>
          <ac:spMkLst>
            <pc:docMk/>
            <pc:sldMk cId="1852056492" sldId="262"/>
            <ac:spMk id="7" creationId="{834711A2-5FFE-83ED-806A-BD3D47AAC8C3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852056492" sldId="262"/>
            <ac:spMk id="8" creationId="{8D47F407-BBF5-38A7-EB71-CF1C962C6239}"/>
          </ac:spMkLst>
        </pc:spChg>
      </pc:sldChg>
      <pc:sldChg chg="addSp delSp modSp mod modClrScheme chgLayout">
        <pc:chgData name="ゲスト ユーザー" userId="" providerId="Windows Live" clId="Web-{03343D22-DDFD-4D4E-91EE-F41887D0B77F}" dt="2023-07-31T03:41:31.428" v="322"/>
        <pc:sldMkLst>
          <pc:docMk/>
          <pc:sldMk cId="945859461" sldId="264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945859461" sldId="264"/>
            <ac:spMk id="2" creationId="{ED895E07-4361-9AA0-1059-4EA20750162B}"/>
          </ac:spMkLst>
        </pc:spChg>
        <pc:spChg chg="mod ord">
          <ac:chgData name="ゲスト ユーザー" userId="" providerId="Windows Live" clId="Web-{03343D22-DDFD-4D4E-91EE-F41887D0B77F}" dt="2023-07-31T03:33:12.927" v="288" actId="20577"/>
          <ac:spMkLst>
            <pc:docMk/>
            <pc:sldMk cId="945859461" sldId="264"/>
            <ac:spMk id="3" creationId="{706984A1-7ABD-E0CE-C586-80550DD1B5D6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945859461" sldId="264"/>
            <ac:spMk id="4" creationId="{AD35F75C-C976-4737-3AF6-BBCDB707E7AD}"/>
          </ac:spMkLst>
        </pc:spChg>
        <pc:picChg chg="add del mod">
          <ac:chgData name="ゲスト ユーザー" userId="" providerId="Windows Live" clId="Web-{03343D22-DDFD-4D4E-91EE-F41887D0B77F}" dt="2023-07-31T03:41:31.428" v="322"/>
          <ac:picMkLst>
            <pc:docMk/>
            <pc:sldMk cId="945859461" sldId="264"/>
            <ac:picMk id="6" creationId="{7972637F-27E2-6D6E-DAD1-292E97F74396}"/>
          </ac:picMkLst>
        </pc:picChg>
      </pc:sldChg>
      <pc:sldChg chg="addSp delSp modSp mod modClrScheme addAnim delAnim modAnim chgLayout">
        <pc:chgData name="ゲスト ユーザー" userId="" providerId="Windows Live" clId="Web-{03343D22-DDFD-4D4E-91EE-F41887D0B77F}" dt="2023-07-31T04:00:29.560" v="441"/>
        <pc:sldMkLst>
          <pc:docMk/>
          <pc:sldMk cId="1921302527" sldId="265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921302527" sldId="265"/>
            <ac:spMk id="2" creationId="{052C9131-9B25-F321-D479-898844EBA835}"/>
          </ac:spMkLst>
        </pc:spChg>
        <pc:spChg chg="mod ord">
          <ac:chgData name="ゲスト ユーザー" userId="" providerId="Windows Live" clId="Web-{03343D22-DDFD-4D4E-91EE-F41887D0B77F}" dt="2023-07-31T03:58:29.259" v="437" actId="20577"/>
          <ac:spMkLst>
            <pc:docMk/>
            <pc:sldMk cId="1921302527" sldId="265"/>
            <ac:spMk id="3" creationId="{4965F740-0ACD-5DD3-29B0-A6BED71C7D9B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921302527" sldId="265"/>
            <ac:spMk id="4" creationId="{C996D0E8-AD4A-76B0-59E4-BA22A5D7FE0F}"/>
          </ac:spMkLst>
        </pc:spChg>
        <pc:spChg chg="add del mod">
          <ac:chgData name="ゲスト ユーザー" userId="" providerId="Windows Live" clId="Web-{03343D22-DDFD-4D4E-91EE-F41887D0B77F}" dt="2023-07-31T03:42:22.992" v="333"/>
          <ac:spMkLst>
            <pc:docMk/>
            <pc:sldMk cId="1921302527" sldId="265"/>
            <ac:spMk id="6" creationId="{A87ADCE6-BD2D-18BF-F731-69D8965944E4}"/>
          </ac:spMkLst>
        </pc:spChg>
        <pc:spChg chg="add mod">
          <ac:chgData name="ゲスト ユーザー" userId="" providerId="Windows Live" clId="Web-{03343D22-DDFD-4D4E-91EE-F41887D0B77F}" dt="2023-07-31T03:52:03.777" v="385" actId="1076"/>
          <ac:spMkLst>
            <pc:docMk/>
            <pc:sldMk cId="1921302527" sldId="265"/>
            <ac:spMk id="7" creationId="{3058D33A-15F7-3610-235F-BB94FEFE27A7}"/>
          </ac:spMkLst>
        </pc:spChg>
        <pc:spChg chg="add mod">
          <ac:chgData name="ゲスト ユーザー" userId="" providerId="Windows Live" clId="Web-{03343D22-DDFD-4D4E-91EE-F41887D0B77F}" dt="2023-07-31T03:54:07.438" v="393"/>
          <ac:spMkLst>
            <pc:docMk/>
            <pc:sldMk cId="1921302527" sldId="265"/>
            <ac:spMk id="9" creationId="{C55F42EC-CFB7-4E33-1ACC-A53E3E5DC4CF}"/>
          </ac:spMkLst>
        </pc:spChg>
        <pc:grpChg chg="add mod">
          <ac:chgData name="ゲスト ユーザー" userId="" providerId="Windows Live" clId="Web-{03343D22-DDFD-4D4E-91EE-F41887D0B77F}" dt="2023-07-31T03:52:11.277" v="387" actId="1076"/>
          <ac:grpSpMkLst>
            <pc:docMk/>
            <pc:sldMk cId="1921302527" sldId="265"/>
            <ac:grpSpMk id="8" creationId="{36C032CC-D871-6D7F-A01E-938573E47B5D}"/>
          </ac:grpSpMkLst>
        </pc:grpChg>
        <pc:grpChg chg="add mod">
          <ac:chgData name="ゲスト ユーザー" userId="" providerId="Windows Live" clId="Web-{03343D22-DDFD-4D4E-91EE-F41887D0B77F}" dt="2023-07-31T03:58:02.445" v="434" actId="1076"/>
          <ac:grpSpMkLst>
            <pc:docMk/>
            <pc:sldMk cId="1921302527" sldId="265"/>
            <ac:grpSpMk id="10" creationId="{E4EEA1F3-258F-1ECE-6B67-2B9DCFFEA11A}"/>
          </ac:grpSpMkLst>
        </pc:grpChg>
        <pc:grpChg chg="add del">
          <ac:chgData name="ゲスト ユーザー" userId="" providerId="Windows Live" clId="Web-{03343D22-DDFD-4D4E-91EE-F41887D0B77F}" dt="2023-07-31T03:58:00.195" v="433"/>
          <ac:grpSpMkLst>
            <pc:docMk/>
            <pc:sldMk cId="1921302527" sldId="265"/>
            <ac:grpSpMk id="16" creationId="{CD811840-68B8-DD8B-D65C-4B3EBFB865E5}"/>
          </ac:grpSpMkLst>
        </pc:grpChg>
        <pc:grpChg chg="add del">
          <ac:chgData name="ゲスト ユーザー" userId="" providerId="Windows Live" clId="Web-{03343D22-DDFD-4D4E-91EE-F41887D0B77F}" dt="2023-07-31T03:57:59.773" v="432"/>
          <ac:grpSpMkLst>
            <pc:docMk/>
            <pc:sldMk cId="1921302527" sldId="265"/>
            <ac:grpSpMk id="29" creationId="{FC098B29-FBC2-88CC-7675-7156E4394EE6}"/>
          </ac:grpSpMkLst>
        </pc:grpChg>
        <pc:grpChg chg="add del">
          <ac:chgData name="ゲスト ユーザー" userId="" providerId="Windows Live" clId="Web-{03343D22-DDFD-4D4E-91EE-F41887D0B77F}" dt="2023-07-31T03:57:59.398" v="431"/>
          <ac:grpSpMkLst>
            <pc:docMk/>
            <pc:sldMk cId="1921302527" sldId="265"/>
            <ac:grpSpMk id="35" creationId="{7BA19440-1CCA-E3CC-FB4E-8FBDA54D1B32}"/>
          </ac:grpSpMkLst>
        </pc:grpChg>
        <pc:grpChg chg="add del">
          <ac:chgData name="ゲスト ユーザー" userId="" providerId="Windows Live" clId="Web-{03343D22-DDFD-4D4E-91EE-F41887D0B77F}" dt="2023-07-31T03:57:58.852" v="430"/>
          <ac:grpSpMkLst>
            <pc:docMk/>
            <pc:sldMk cId="1921302527" sldId="265"/>
            <ac:grpSpMk id="41" creationId="{C198281B-EE83-95BF-EEC1-3BC8547993EE}"/>
          </ac:grpSpMkLst>
        </pc:grpChg>
        <pc:grpChg chg="add del">
          <ac:chgData name="ゲスト ユーザー" userId="" providerId="Windows Live" clId="Web-{03343D22-DDFD-4D4E-91EE-F41887D0B77F}" dt="2023-07-31T03:57:58.414" v="429"/>
          <ac:grpSpMkLst>
            <pc:docMk/>
            <pc:sldMk cId="1921302527" sldId="265"/>
            <ac:grpSpMk id="47" creationId="{233D371F-D443-460C-2B25-1F624036011E}"/>
          </ac:grpSpMkLst>
        </pc:grpChg>
        <pc:grpChg chg="add del">
          <ac:chgData name="ゲスト ユーザー" userId="" providerId="Windows Live" clId="Web-{03343D22-DDFD-4D4E-91EE-F41887D0B77F}" dt="2023-07-31T03:57:57.977" v="428"/>
          <ac:grpSpMkLst>
            <pc:docMk/>
            <pc:sldMk cId="1921302527" sldId="265"/>
            <ac:grpSpMk id="53" creationId="{3C765996-EB9F-3BE4-F892-F5B661B3C26A}"/>
          </ac:grpSpMkLst>
        </pc:grpChg>
        <pc:grpChg chg="add del">
          <ac:chgData name="ゲスト ユーザー" userId="" providerId="Windows Live" clId="Web-{03343D22-DDFD-4D4E-91EE-F41887D0B77F}" dt="2023-07-31T03:57:57.508" v="427"/>
          <ac:grpSpMkLst>
            <pc:docMk/>
            <pc:sldMk cId="1921302527" sldId="265"/>
            <ac:grpSpMk id="59" creationId="{7093ACDF-008C-63E3-80CA-D6EB521FF158}"/>
          </ac:grpSpMkLst>
        </pc:grpChg>
        <pc:grpChg chg="add del">
          <ac:chgData name="ゲスト ユーザー" userId="" providerId="Windows Live" clId="Web-{03343D22-DDFD-4D4E-91EE-F41887D0B77F}" dt="2023-07-31T03:57:57.055" v="426"/>
          <ac:grpSpMkLst>
            <pc:docMk/>
            <pc:sldMk cId="1921302527" sldId="265"/>
            <ac:grpSpMk id="65" creationId="{6F558226-17A7-F70A-DDA8-5F34845D0462}"/>
          </ac:grpSpMkLst>
        </pc:grpChg>
        <pc:grpChg chg="add del">
          <ac:chgData name="ゲスト ユーザー" userId="" providerId="Windows Live" clId="Web-{03343D22-DDFD-4D4E-91EE-F41887D0B77F}" dt="2023-07-31T03:57:56.633" v="425"/>
          <ac:grpSpMkLst>
            <pc:docMk/>
            <pc:sldMk cId="1921302527" sldId="265"/>
            <ac:grpSpMk id="71" creationId="{054E8C0F-FE71-5813-F240-DCE464949145}"/>
          </ac:grpSpMkLst>
        </pc:grpChg>
        <pc:grpChg chg="add del">
          <ac:chgData name="ゲスト ユーザー" userId="" providerId="Windows Live" clId="Web-{03343D22-DDFD-4D4E-91EE-F41887D0B77F}" dt="2023-07-31T03:57:56.195" v="424"/>
          <ac:grpSpMkLst>
            <pc:docMk/>
            <pc:sldMk cId="1921302527" sldId="265"/>
            <ac:grpSpMk id="77" creationId="{ADC39410-C08D-8E50-F03E-5CE361F8167F}"/>
          </ac:grpSpMkLst>
        </pc:grpChg>
        <pc:grpChg chg="add del">
          <ac:chgData name="ゲスト ユーザー" userId="" providerId="Windows Live" clId="Web-{03343D22-DDFD-4D4E-91EE-F41887D0B77F}" dt="2023-07-31T03:57:55.851" v="423"/>
          <ac:grpSpMkLst>
            <pc:docMk/>
            <pc:sldMk cId="1921302527" sldId="265"/>
            <ac:grpSpMk id="83" creationId="{D1C8A584-4E5C-2AA1-8DEA-2C71236E3667}"/>
          </ac:grpSpMkLst>
        </pc:grpChg>
        <pc:grpChg chg="add del">
          <ac:chgData name="ゲスト ユーザー" userId="" providerId="Windows Live" clId="Web-{03343D22-DDFD-4D4E-91EE-F41887D0B77F}" dt="2023-07-31T03:57:55.320" v="422"/>
          <ac:grpSpMkLst>
            <pc:docMk/>
            <pc:sldMk cId="1921302527" sldId="265"/>
            <ac:grpSpMk id="89" creationId="{C4EFDB6D-93C6-C103-4BA9-491A31905D5F}"/>
          </ac:grpSpMkLst>
        </pc:grpChg>
        <pc:grpChg chg="add del">
          <ac:chgData name="ゲスト ユーザー" userId="" providerId="Windows Live" clId="Web-{03343D22-DDFD-4D4E-91EE-F41887D0B77F}" dt="2023-07-31T03:57:54.945" v="421"/>
          <ac:grpSpMkLst>
            <pc:docMk/>
            <pc:sldMk cId="1921302527" sldId="265"/>
            <ac:grpSpMk id="95" creationId="{BC97A772-EA4A-344D-6847-B0D5863A988E}"/>
          </ac:grpSpMkLst>
        </pc:grpChg>
        <pc:grpChg chg="add del">
          <ac:chgData name="ゲスト ユーザー" userId="" providerId="Windows Live" clId="Web-{03343D22-DDFD-4D4E-91EE-F41887D0B77F}" dt="2023-07-31T03:57:54.836" v="420"/>
          <ac:grpSpMkLst>
            <pc:docMk/>
            <pc:sldMk cId="1921302527" sldId="265"/>
            <ac:grpSpMk id="101" creationId="{E36CE722-94ED-B1F9-5C21-816D544BB47A}"/>
          </ac:grpSpMkLst>
        </pc:grpChg>
        <pc:grpChg chg="add del">
          <ac:chgData name="ゲスト ユーザー" userId="" providerId="Windows Live" clId="Web-{03343D22-DDFD-4D4E-91EE-F41887D0B77F}" dt="2023-07-31T03:57:54.461" v="419"/>
          <ac:grpSpMkLst>
            <pc:docMk/>
            <pc:sldMk cId="1921302527" sldId="265"/>
            <ac:grpSpMk id="107" creationId="{686447FF-FB53-7C2D-0D47-72C41A49A04D}"/>
          </ac:grpSpMkLst>
        </pc:grpChg>
        <pc:grpChg chg="add del">
          <ac:chgData name="ゲスト ユーザー" userId="" providerId="Windows Live" clId="Web-{03343D22-DDFD-4D4E-91EE-F41887D0B77F}" dt="2023-07-31T03:57:52.320" v="418"/>
          <ac:grpSpMkLst>
            <pc:docMk/>
            <pc:sldMk cId="1921302527" sldId="265"/>
            <ac:grpSpMk id="113" creationId="{D73C18B7-FE0D-AFE0-6463-885E5666B1A1}"/>
          </ac:grpSpMkLst>
        </pc:grpChg>
        <pc:grpChg chg="add del">
          <ac:chgData name="ゲスト ユーザー" userId="" providerId="Windows Live" clId="Web-{03343D22-DDFD-4D4E-91EE-F41887D0B77F}" dt="2023-07-31T03:57:35.398" v="417"/>
          <ac:grpSpMkLst>
            <pc:docMk/>
            <pc:sldMk cId="1921302527" sldId="265"/>
            <ac:grpSpMk id="119" creationId="{7CE86C7D-5D59-C416-8E85-24FC85B5C742}"/>
          </ac:grpSpMkLst>
        </pc:grpChg>
        <pc:picChg chg="add mod">
          <ac:chgData name="ゲスト ユーザー" userId="" providerId="Windows Live" clId="Web-{03343D22-DDFD-4D4E-91EE-F41887D0B77F}" dt="2023-07-31T03:52:03.762" v="384" actId="1076"/>
          <ac:picMkLst>
            <pc:docMk/>
            <pc:sldMk cId="1921302527" sldId="265"/>
            <ac:picMk id="5" creationId="{ED94DD98-637E-D9C8-7089-44305A631373}"/>
          </ac:picMkLst>
        </pc:picChg>
      </pc:sldChg>
      <pc:sldChg chg="modSp mod modClrScheme chgLayout">
        <pc:chgData name="ゲスト ユーザー" userId="" providerId="Windows Live" clId="Web-{03343D22-DDFD-4D4E-91EE-F41887D0B77F}" dt="2023-07-31T03:53:14.576" v="391" actId="1076"/>
        <pc:sldMkLst>
          <pc:docMk/>
          <pc:sldMk cId="1912056118" sldId="267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912056118" sldId="267"/>
            <ac:spMk id="2" creationId="{607CBA67-E605-DD67-075F-F45C951E639B}"/>
          </ac:spMkLst>
        </pc:spChg>
        <pc:spChg chg="mod">
          <ac:chgData name="ゲスト ユーザー" userId="" providerId="Windows Live" clId="Web-{03343D22-DDFD-4D4E-91EE-F41887D0B77F}" dt="2023-07-31T03:53:11.483" v="390" actId="14100"/>
          <ac:spMkLst>
            <pc:docMk/>
            <pc:sldMk cId="1912056118" sldId="267"/>
            <ac:spMk id="8" creationId="{E2B26F10-1913-A69A-2571-428A2A329244}"/>
          </ac:spMkLst>
        </pc:spChg>
        <pc:spChg chg="mod">
          <ac:chgData name="ゲスト ユーザー" userId="" providerId="Windows Live" clId="Web-{03343D22-DDFD-4D4E-91EE-F41887D0B77F}" dt="2023-07-31T03:53:14.576" v="391" actId="1076"/>
          <ac:spMkLst>
            <pc:docMk/>
            <pc:sldMk cId="1912056118" sldId="267"/>
            <ac:spMk id="10" creationId="{E11224EB-B416-76EF-73F1-662995B2992C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912056118" sldId="267"/>
            <ac:spMk id="11" creationId="{8E27A132-81B6-3F01-3F19-4C90E1F90958}"/>
          </ac:spMkLst>
        </pc:spChg>
        <pc:picChg chg="mod ord">
          <ac:chgData name="ゲスト ユーザー" userId="" providerId="Windows Live" clId="Web-{03343D22-DDFD-4D4E-91EE-F41887D0B77F}" dt="2023-07-31T02:40:20.067" v="36"/>
          <ac:picMkLst>
            <pc:docMk/>
            <pc:sldMk cId="1912056118" sldId="267"/>
            <ac:picMk id="4" creationId="{1BDCC9B2-5E72-25EC-B3F2-AA58674748DF}"/>
          </ac:picMkLst>
        </pc:picChg>
      </pc:sldChg>
      <pc:sldChg chg="addSp delSp modSp mod modClrScheme chgLayout">
        <pc:chgData name="ゲスト ユーザー" userId="" providerId="Windows Live" clId="Web-{03343D22-DDFD-4D4E-91EE-F41887D0B77F}" dt="2023-07-31T03:30:01.139" v="249" actId="20577"/>
        <pc:sldMkLst>
          <pc:docMk/>
          <pc:sldMk cId="898357096" sldId="268"/>
        </pc:sldMkLst>
        <pc:spChg chg="del mod ord">
          <ac:chgData name="ゲスト ユーザー" userId="" providerId="Windows Live" clId="Web-{03343D22-DDFD-4D4E-91EE-F41887D0B77F}" dt="2023-07-31T03:29:31.779" v="232"/>
          <ac:spMkLst>
            <pc:docMk/>
            <pc:sldMk cId="898357096" sldId="268"/>
            <ac:spMk id="2" creationId="{D7685DD9-D041-0571-82B4-D9B693623DDD}"/>
          </ac:spMkLst>
        </pc:spChg>
        <pc:spChg chg="add mod">
          <ac:chgData name="ゲスト ユーザー" userId="" providerId="Windows Live" clId="Web-{03343D22-DDFD-4D4E-91EE-F41887D0B77F}" dt="2023-07-31T03:29:45.748" v="241" actId="20577"/>
          <ac:spMkLst>
            <pc:docMk/>
            <pc:sldMk cId="898357096" sldId="268"/>
            <ac:spMk id="4" creationId="{3BD46FB9-2781-02C7-C489-B90BB4E8A928}"/>
          </ac:spMkLst>
        </pc:spChg>
        <pc:spChg chg="add del mod">
          <ac:chgData name="ゲスト ユーザー" userId="" providerId="Windows Live" clId="Web-{03343D22-DDFD-4D4E-91EE-F41887D0B77F}" dt="2023-07-31T03:29:35.279" v="233"/>
          <ac:spMkLst>
            <pc:docMk/>
            <pc:sldMk cId="898357096" sldId="268"/>
            <ac:spMk id="6" creationId="{B464FB27-6F79-6972-1B29-CACA7DDD7377}"/>
          </ac:spMkLst>
        </pc:spChg>
        <pc:spChg chg="mod">
          <ac:chgData name="ゲスト ユーザー" userId="" providerId="Windows Live" clId="Web-{03343D22-DDFD-4D4E-91EE-F41887D0B77F}" dt="2023-07-31T03:30:01.139" v="249" actId="20577"/>
          <ac:spMkLst>
            <pc:docMk/>
            <pc:sldMk cId="898357096" sldId="268"/>
            <ac:spMk id="13" creationId="{4A0EF1FD-1108-242E-A14F-A701FD3AE6CB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898357096" sldId="268"/>
            <ac:spMk id="18" creationId="{950B866C-9323-EE1A-B51A-C09C04B6AC0F}"/>
          </ac:spMkLst>
        </pc:spChg>
      </pc:sldChg>
      <pc:sldChg chg="modSp mod modClrScheme chgLayout">
        <pc:chgData name="ゲスト ユーザー" userId="" providerId="Windows Live" clId="Web-{03343D22-DDFD-4D4E-91EE-F41887D0B77F}" dt="2023-07-31T03:30:35.453" v="254" actId="14100"/>
        <pc:sldMkLst>
          <pc:docMk/>
          <pc:sldMk cId="3058755364" sldId="269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058755364" sldId="269"/>
            <ac:spMk id="10" creationId="{746FCAB2-C811-46AF-DC4F-9C14D883BF1F}"/>
          </ac:spMkLst>
        </pc:spChg>
        <pc:spChg chg="mod">
          <ac:chgData name="ゲスト ユーザー" userId="" providerId="Windows Live" clId="Web-{03343D22-DDFD-4D4E-91EE-F41887D0B77F}" dt="2023-07-31T03:30:35.453" v="254" actId="14100"/>
          <ac:spMkLst>
            <pc:docMk/>
            <pc:sldMk cId="3058755364" sldId="269"/>
            <ac:spMk id="13" creationId="{2B545610-2C31-20B5-1983-F8757A2CB963}"/>
          </ac:spMkLst>
        </pc:spChg>
      </pc:sldChg>
      <pc:sldChg chg="addSp delSp modSp mod modClrScheme chgLayout">
        <pc:chgData name="ゲスト ユーザー" userId="" providerId="Windows Live" clId="Web-{03343D22-DDFD-4D4E-91EE-F41887D0B77F}" dt="2023-07-31T03:22:18.327" v="200" actId="20577"/>
        <pc:sldMkLst>
          <pc:docMk/>
          <pc:sldMk cId="2072476567" sldId="270"/>
        </pc:sldMkLst>
        <pc:spChg chg="del mod ord">
          <ac:chgData name="ゲスト ユーザー" userId="" providerId="Windows Live" clId="Web-{03343D22-DDFD-4D4E-91EE-F41887D0B77F}" dt="2023-07-31T03:22:05.483" v="198"/>
          <ac:spMkLst>
            <pc:docMk/>
            <pc:sldMk cId="2072476567" sldId="270"/>
            <ac:spMk id="2" creationId="{EF54E27F-B8E1-0C45-67D6-8527BD16452A}"/>
          </ac:spMkLst>
        </pc:spChg>
        <pc:spChg chg="mod ord">
          <ac:chgData name="ゲスト ユーザー" userId="" providerId="Windows Live" clId="Web-{03343D22-DDFD-4D4E-91EE-F41887D0B77F}" dt="2023-07-31T03:21:13.637" v="193" actId="20577"/>
          <ac:spMkLst>
            <pc:docMk/>
            <pc:sldMk cId="2072476567" sldId="270"/>
            <ac:spMk id="4" creationId="{6AC85B60-36A9-3202-C9B1-622AE50015D2}"/>
          </ac:spMkLst>
        </pc:spChg>
        <pc:spChg chg="add mod">
          <ac:chgData name="ゲスト ユーザー" userId="" providerId="Windows Live" clId="Web-{03343D22-DDFD-4D4E-91EE-F41887D0B77F}" dt="2023-07-31T03:22:18.327" v="200" actId="20577"/>
          <ac:spMkLst>
            <pc:docMk/>
            <pc:sldMk cId="2072476567" sldId="270"/>
            <ac:spMk id="5" creationId="{2CE49A84-0723-57F1-E3FE-F5DB86B01C00}"/>
          </ac:spMkLst>
        </pc:spChg>
        <pc:spChg chg="add del mod">
          <ac:chgData name="ゲスト ユーザー" userId="" providerId="Windows Live" clId="Web-{03343D22-DDFD-4D4E-91EE-F41887D0B77F}" dt="2023-07-31T03:22:12.639" v="199"/>
          <ac:spMkLst>
            <pc:docMk/>
            <pc:sldMk cId="2072476567" sldId="270"/>
            <ac:spMk id="7" creationId="{A7848BA5-69A9-FFA6-9513-FE391A79FBA8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2072476567" sldId="270"/>
            <ac:spMk id="9" creationId="{635C87F4-4978-041D-6B75-F02668534D50}"/>
          </ac:spMkLst>
        </pc:spChg>
      </pc:sldChg>
      <pc:sldChg chg="modSp mod modClrScheme chgLayout">
        <pc:chgData name="ゲスト ユーザー" userId="" providerId="Windows Live" clId="Web-{03343D22-DDFD-4D4E-91EE-F41887D0B77F}" dt="2023-07-31T03:05:46.778" v="87" actId="20577"/>
        <pc:sldMkLst>
          <pc:docMk/>
          <pc:sldMk cId="2792754494" sldId="271"/>
        </pc:sldMkLst>
        <pc:spChg chg="mod ord">
          <ac:chgData name="ゲスト ユーザー" userId="" providerId="Windows Live" clId="Web-{03343D22-DDFD-4D4E-91EE-F41887D0B77F}" dt="2023-07-31T02:47:33.379" v="64" actId="1076"/>
          <ac:spMkLst>
            <pc:docMk/>
            <pc:sldMk cId="2792754494" sldId="271"/>
            <ac:spMk id="2" creationId="{EF54E27F-B8E1-0C45-67D6-8527BD16452A}"/>
          </ac:spMkLst>
        </pc:spChg>
        <pc:spChg chg="mod">
          <ac:chgData name="ゲスト ユーザー" userId="" providerId="Windows Live" clId="Web-{03343D22-DDFD-4D4E-91EE-F41887D0B77F}" dt="2023-07-31T03:05:46.778" v="87" actId="20577"/>
          <ac:spMkLst>
            <pc:docMk/>
            <pc:sldMk cId="2792754494" sldId="271"/>
            <ac:spMk id="8" creationId="{7918C663-4A11-2180-BE33-ED14BD7C2653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2792754494" sldId="271"/>
            <ac:spMk id="9" creationId="{635C87F4-4978-041D-6B75-F02668534D50}"/>
          </ac:spMkLst>
        </pc:spChg>
        <pc:picChg chg="mod ord">
          <ac:chgData name="ゲスト ユーザー" userId="" providerId="Windows Live" clId="Web-{03343D22-DDFD-4D4E-91EE-F41887D0B77F}" dt="2023-07-31T02:40:20.067" v="36"/>
          <ac:picMkLst>
            <pc:docMk/>
            <pc:sldMk cId="2792754494" sldId="271"/>
            <ac:picMk id="5" creationId="{19B1AA1A-0AB0-8C5E-779F-D11D28328FBF}"/>
          </ac:picMkLst>
        </pc:picChg>
      </pc:sldChg>
      <pc:sldChg chg="addSp delSp modSp mod modClrScheme chgLayout">
        <pc:chgData name="ゲスト ユーザー" userId="" providerId="Windows Live" clId="Web-{03343D22-DDFD-4D4E-91EE-F41887D0B77F}" dt="2023-07-31T03:31:22.048" v="268" actId="20577"/>
        <pc:sldMkLst>
          <pc:docMk/>
          <pc:sldMk cId="1097308628" sldId="272"/>
        </pc:sldMkLst>
        <pc:spChg chg="add mod">
          <ac:chgData name="ゲスト ユーザー" userId="" providerId="Windows Live" clId="Web-{03343D22-DDFD-4D4E-91EE-F41887D0B77F}" dt="2023-07-31T03:30:59.907" v="265" actId="20577"/>
          <ac:spMkLst>
            <pc:docMk/>
            <pc:sldMk cId="1097308628" sldId="272"/>
            <ac:spMk id="6" creationId="{E95CD2C2-1460-8AC5-D58C-76D77AD7DB42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1097308628" sldId="272"/>
            <ac:spMk id="10" creationId="{746FCAB2-C811-46AF-DC4F-9C14D883BF1F}"/>
          </ac:spMkLst>
        </pc:spChg>
        <pc:spChg chg="mod">
          <ac:chgData name="ゲスト ユーザー" userId="" providerId="Windows Live" clId="Web-{03343D22-DDFD-4D4E-91EE-F41887D0B77F}" dt="2023-07-31T03:31:22.048" v="268" actId="20577"/>
          <ac:spMkLst>
            <pc:docMk/>
            <pc:sldMk cId="1097308628" sldId="272"/>
            <ac:spMk id="13" creationId="{2B545610-2C31-20B5-1983-F8757A2CB963}"/>
          </ac:spMkLst>
        </pc:spChg>
        <pc:spChg chg="add del">
          <ac:chgData name="ゲスト ユーザー" userId="" providerId="Windows Live" clId="Web-{03343D22-DDFD-4D4E-91EE-F41887D0B77F}" dt="2023-07-31T03:30:48.906" v="257"/>
          <ac:spMkLst>
            <pc:docMk/>
            <pc:sldMk cId="1097308628" sldId="272"/>
            <ac:spMk id="22" creationId="{44864454-1786-B811-B674-E16E2CE115A7}"/>
          </ac:spMkLst>
        </pc:spChg>
      </pc:sldChg>
      <pc:sldChg chg="addSp delSp modSp mod modClrScheme chgLayout">
        <pc:chgData name="ゲスト ユーザー" userId="" providerId="Windows Live" clId="Web-{03343D22-DDFD-4D4E-91EE-F41887D0B77F}" dt="2023-07-31T03:34:44.242" v="291"/>
        <pc:sldMkLst>
          <pc:docMk/>
          <pc:sldMk cId="552825030" sldId="273"/>
        </pc:sldMkLst>
        <pc:spChg chg="del mod ord">
          <ac:chgData name="ゲスト ユーザー" userId="" providerId="Windows Live" clId="Web-{03343D22-DDFD-4D4E-91EE-F41887D0B77F}" dt="2023-07-31T03:34:40.789" v="289"/>
          <ac:spMkLst>
            <pc:docMk/>
            <pc:sldMk cId="552825030" sldId="273"/>
            <ac:spMk id="2" creationId="{5A60A5FD-2DD9-192C-4359-B8FE2D063CC8}"/>
          </ac:spMkLst>
        </pc:spChg>
        <pc:spChg chg="mod ord">
          <ac:chgData name="ゲスト ユーザー" userId="" providerId="Windows Live" clId="Web-{03343D22-DDFD-4D4E-91EE-F41887D0B77F}" dt="2023-07-31T03:31:54.627" v="275" actId="1076"/>
          <ac:spMkLst>
            <pc:docMk/>
            <pc:sldMk cId="552825030" sldId="273"/>
            <ac:spMk id="3" creationId="{3200F977-170B-DBEB-8B44-539DD64394D0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552825030" sldId="273"/>
            <ac:spMk id="4" creationId="{32BC50CE-E248-1265-D365-571A6D65C5BB}"/>
          </ac:spMkLst>
        </pc:spChg>
        <pc:spChg chg="add del mod">
          <ac:chgData name="ゲスト ユーザー" userId="" providerId="Windows Live" clId="Web-{03343D22-DDFD-4D4E-91EE-F41887D0B77F}" dt="2023-07-31T03:34:44.242" v="291"/>
          <ac:spMkLst>
            <pc:docMk/>
            <pc:sldMk cId="552825030" sldId="273"/>
            <ac:spMk id="13" creationId="{99276AD6-961E-E366-FF0E-DE1465FE673C}"/>
          </ac:spMkLst>
        </pc:spChg>
        <pc:spChg chg="add">
          <ac:chgData name="ゲスト ユーザー" userId="" providerId="Windows Live" clId="Web-{03343D22-DDFD-4D4E-91EE-F41887D0B77F}" dt="2023-07-31T03:34:41.492" v="290"/>
          <ac:spMkLst>
            <pc:docMk/>
            <pc:sldMk cId="552825030" sldId="273"/>
            <ac:spMk id="15" creationId="{A2BB2259-2C91-E627-682C-CB6BA47533DE}"/>
          </ac:spMkLst>
        </pc:spChg>
      </pc:sldChg>
      <pc:sldChg chg="addSp delSp modSp mod modClrScheme chgLayout">
        <pc:chgData name="ゲスト ユーザー" userId="" providerId="Windows Live" clId="Web-{03343D22-DDFD-4D4E-91EE-F41887D0B77F}" dt="2023-07-31T03:08:11.627" v="103"/>
        <pc:sldMkLst>
          <pc:docMk/>
          <pc:sldMk cId="2866570304" sldId="274"/>
        </pc:sldMkLst>
        <pc:spChg chg="del mod ord">
          <ac:chgData name="ゲスト ユーザー" userId="" providerId="Windows Live" clId="Web-{03343D22-DDFD-4D4E-91EE-F41887D0B77F}" dt="2023-07-31T02:47:38.879" v="65"/>
          <ac:spMkLst>
            <pc:docMk/>
            <pc:sldMk cId="2866570304" sldId="274"/>
            <ac:spMk id="2" creationId="{EF54E27F-B8E1-0C45-67D6-8527BD16452A}"/>
          </ac:spMkLst>
        </pc:spChg>
        <pc:spChg chg="add del mod">
          <ac:chgData name="ゲスト ユーザー" userId="" providerId="Windows Live" clId="Web-{03343D22-DDFD-4D4E-91EE-F41887D0B77F}" dt="2023-07-31T02:47:41.379" v="67"/>
          <ac:spMkLst>
            <pc:docMk/>
            <pc:sldMk cId="2866570304" sldId="274"/>
            <ac:spMk id="7" creationId="{61BDC78C-BD7D-473B-4970-DE62B000B729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2866570304" sldId="274"/>
            <ac:spMk id="9" creationId="{635C87F4-4978-041D-6B75-F02668534D50}"/>
          </ac:spMkLst>
        </pc:spChg>
        <pc:spChg chg="add">
          <ac:chgData name="ゲスト ユーザー" userId="" providerId="Windows Live" clId="Web-{03343D22-DDFD-4D4E-91EE-F41887D0B77F}" dt="2023-07-31T02:47:39.457" v="66"/>
          <ac:spMkLst>
            <pc:docMk/>
            <pc:sldMk cId="2866570304" sldId="274"/>
            <ac:spMk id="14" creationId="{F405E75D-0671-C40C-A814-5BEB9DD8D5F7}"/>
          </ac:spMkLst>
        </pc:spChg>
        <pc:spChg chg="del mod">
          <ac:chgData name="ゲスト ユーザー" userId="" providerId="Windows Live" clId="Web-{03343D22-DDFD-4D4E-91EE-F41887D0B77F}" dt="2023-07-31T03:08:11.627" v="103"/>
          <ac:spMkLst>
            <pc:docMk/>
            <pc:sldMk cId="2866570304" sldId="274"/>
            <ac:spMk id="17" creationId="{C58BDE39-4E28-A161-6421-E46931801AEB}"/>
          </ac:spMkLst>
        </pc:spChg>
        <pc:spChg chg="mod">
          <ac:chgData name="ゲスト ユーザー" userId="" providerId="Windows Live" clId="Web-{03343D22-DDFD-4D4E-91EE-F41887D0B77F}" dt="2023-07-31T03:06:15.279" v="97" actId="14100"/>
          <ac:spMkLst>
            <pc:docMk/>
            <pc:sldMk cId="2866570304" sldId="274"/>
            <ac:spMk id="19" creationId="{4E80DF44-DB81-46E4-0C95-62233905A8D6}"/>
          </ac:spMkLst>
        </pc:spChg>
        <pc:picChg chg="add del mod">
          <ac:chgData name="ゲスト ユーザー" userId="" providerId="Windows Live" clId="Web-{03343D22-DDFD-4D4E-91EE-F41887D0B77F}" dt="2023-07-31T03:08:07.595" v="101"/>
          <ac:picMkLst>
            <pc:docMk/>
            <pc:sldMk cId="2866570304" sldId="274"/>
            <ac:picMk id="2" creationId="{31086614-B56F-43A4-1521-BFC0C0DA53E6}"/>
          </ac:picMkLst>
        </pc:picChg>
        <pc:picChg chg="add del">
          <ac:chgData name="ゲスト ユーザー" userId="" providerId="Windows Live" clId="Web-{03343D22-DDFD-4D4E-91EE-F41887D0B77F}" dt="2023-07-31T03:08:08.736" v="102"/>
          <ac:picMkLst>
            <pc:docMk/>
            <pc:sldMk cId="2866570304" sldId="274"/>
            <ac:picMk id="16" creationId="{F44F3FD9-68C3-B58C-C662-69559C396BDF}"/>
          </ac:picMkLst>
        </pc:picChg>
      </pc:sldChg>
      <pc:sldChg chg="modSp mod modClrScheme chgLayout">
        <pc:chgData name="ゲスト ユーザー" userId="" providerId="Windows Live" clId="Web-{03343D22-DDFD-4D4E-91EE-F41887D0B77F}" dt="2023-07-31T03:40:14.675" v="320" actId="20577"/>
        <pc:sldMkLst>
          <pc:docMk/>
          <pc:sldMk cId="3193644442" sldId="275"/>
        </pc:sldMkLst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193644442" sldId="275"/>
            <ac:spMk id="2" creationId="{7CE1FC47-BBD2-E541-8AF9-C9F711D1AD7F}"/>
          </ac:spMkLst>
        </pc:spChg>
        <pc:spChg chg="mod ord">
          <ac:chgData name="ゲスト ユーザー" userId="" providerId="Windows Live" clId="Web-{03343D22-DDFD-4D4E-91EE-F41887D0B77F}" dt="2023-07-31T03:40:14.675" v="320" actId="20577"/>
          <ac:spMkLst>
            <pc:docMk/>
            <pc:sldMk cId="3193644442" sldId="275"/>
            <ac:spMk id="3" creationId="{C95A5706-6557-77CD-FD16-25ED812F72B8}"/>
          </ac:spMkLst>
        </pc:spChg>
        <pc:spChg chg="mod ord">
          <ac:chgData name="ゲスト ユーザー" userId="" providerId="Windows Live" clId="Web-{03343D22-DDFD-4D4E-91EE-F41887D0B77F}" dt="2023-07-31T02:40:20.067" v="36"/>
          <ac:spMkLst>
            <pc:docMk/>
            <pc:sldMk cId="3193644442" sldId="275"/>
            <ac:spMk id="4" creationId="{51C62082-3424-2929-5F21-623B1A77BD53}"/>
          </ac:spMkLst>
        </pc:spChg>
      </pc:sldChg>
      <pc:sldMasterChg chg="del delSldLayout">
        <pc:chgData name="ゲスト ユーザー" userId="" providerId="Windows Live" clId="Web-{03343D22-DDFD-4D4E-91EE-F41887D0B77F}" dt="2023-07-31T02:40:20.067" v="36"/>
        <pc:sldMasterMkLst>
          <pc:docMk/>
          <pc:sldMasterMk cId="2660285978" sldId="2147483648"/>
        </pc:sldMasterMkLst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3786031160" sldId="2147483649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1459344235" sldId="2147483650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3006034760" sldId="2147483651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4013788154" sldId="2147483652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3338702090" sldId="2147483653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1194445401" sldId="2147483654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493321655" sldId="2147483655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1479405234" sldId="2147483656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890723431" sldId="2147483657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4160777308" sldId="2147483658"/>
          </pc:sldLayoutMkLst>
        </pc:sldLayoutChg>
        <pc:sldLayoutChg chg="del">
          <pc:chgData name="ゲスト ユーザー" userId="" providerId="Windows Live" clId="Web-{03343D22-DDFD-4D4E-91EE-F41887D0B77F}" dt="2023-07-31T02:40:20.067" v="36"/>
          <pc:sldLayoutMkLst>
            <pc:docMk/>
            <pc:sldMasterMk cId="2660285978" sldId="2147483648"/>
            <pc:sldLayoutMk cId="330111936" sldId="2147483659"/>
          </pc:sldLayoutMkLst>
        </pc:sldLayoutChg>
      </pc:sldMasterChg>
      <pc:sldMasterChg chg="add addSldLayout modSldLayout">
        <pc:chgData name="ゲスト ユーザー" userId="" providerId="Windows Live" clId="Web-{03343D22-DDFD-4D4E-91EE-F41887D0B77F}" dt="2023-07-31T02:40:20.067" v="36"/>
        <pc:sldMasterMkLst>
          <pc:docMk/>
          <pc:sldMasterMk cId="2655455200" sldId="2147483660"/>
        </pc:sldMasterMkLst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3533207119" sldId="2147483661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761704339" sldId="2147483662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1324863741" sldId="2147483663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655506756" sldId="2147483664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3693245043" sldId="2147483665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2392868390" sldId="2147483666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2715881802" sldId="2147483667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789785722" sldId="2147483668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1392948269" sldId="2147483669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2164525917" sldId="2147483670"/>
          </pc:sldLayoutMkLst>
        </pc:sldLayoutChg>
        <pc:sldLayoutChg chg="add mod replId">
          <pc:chgData name="ゲスト ユーザー" userId="" providerId="Windows Live" clId="Web-{03343D22-DDFD-4D4E-91EE-F41887D0B77F}" dt="2023-07-31T02:40:20.067" v="36"/>
          <pc:sldLayoutMkLst>
            <pc:docMk/>
            <pc:sldMasterMk cId="2655455200" sldId="2147483660"/>
            <pc:sldLayoutMk cId="1261341913" sldId="2147483671"/>
          </pc:sldLayoutMkLst>
        </pc:sldLayoutChg>
      </pc:sldMasterChg>
    </pc:docChg>
  </pc:docChgLst>
  <pc:docChgLst>
    <pc:chgData name="ゲスト ユーザー" userId="fe4ca820ebb0a99f" providerId="Windows Live" clId="Web-{FD91DB5A-A95D-4F35-9AFB-AA0271DA4630}"/>
    <pc:docChg chg="modSld">
      <pc:chgData name="ゲスト ユーザー" userId="fe4ca820ebb0a99f" providerId="Windows Live" clId="Web-{FD91DB5A-A95D-4F35-9AFB-AA0271DA4630}" dt="2023-07-30T05:07:22.067" v="23" actId="20577"/>
      <pc:docMkLst>
        <pc:docMk/>
      </pc:docMkLst>
      <pc:sldChg chg="modSp">
        <pc:chgData name="ゲスト ユーザー" userId="fe4ca820ebb0a99f" providerId="Windows Live" clId="Web-{FD91DB5A-A95D-4F35-9AFB-AA0271DA4630}" dt="2023-07-30T05:07:22.067" v="23" actId="20577"/>
        <pc:sldMkLst>
          <pc:docMk/>
          <pc:sldMk cId="945859461" sldId="264"/>
        </pc:sldMkLst>
        <pc:spChg chg="mod">
          <ac:chgData name="ゲスト ユーザー" userId="fe4ca820ebb0a99f" providerId="Windows Live" clId="Web-{FD91DB5A-A95D-4F35-9AFB-AA0271DA4630}" dt="2023-07-30T05:07:22.067" v="23" actId="20577"/>
          <ac:spMkLst>
            <pc:docMk/>
            <pc:sldMk cId="945859461" sldId="264"/>
            <ac:spMk id="3" creationId="{706984A1-7ABD-E0CE-C586-80550DD1B5D6}"/>
          </ac:spMkLst>
        </pc:spChg>
      </pc:sldChg>
    </pc:docChg>
  </pc:docChgLst>
  <pc:docChgLst>
    <pc:chgData name="成司 齊藤" userId="37a10e4c6fa60271" providerId="LiveId" clId="{D239FB83-4E68-420D-B6C4-FC50C082868C}"/>
    <pc:docChg chg="undo custSel addSld delSld modSld sldOrd">
      <pc:chgData name="成司 齊藤" userId="37a10e4c6fa60271" providerId="LiveId" clId="{D239FB83-4E68-420D-B6C4-FC50C082868C}" dt="2023-07-31T04:29:35.710" v="4323" actId="113"/>
      <pc:docMkLst>
        <pc:docMk/>
      </pc:docMkLst>
      <pc:sldChg chg="addSp delSp modSp mod">
        <pc:chgData name="成司 齊藤" userId="37a10e4c6fa60271" providerId="LiveId" clId="{D239FB83-4E68-420D-B6C4-FC50C082868C}" dt="2023-07-30T06:13:53.609" v="3488" actId="20577"/>
        <pc:sldMkLst>
          <pc:docMk/>
          <pc:sldMk cId="3273633944" sldId="259"/>
        </pc:sldMkLst>
        <pc:spChg chg="add del mod">
          <ac:chgData name="成司 齊藤" userId="37a10e4c6fa60271" providerId="LiveId" clId="{D239FB83-4E68-420D-B6C4-FC50C082868C}" dt="2023-07-30T04:36:58.955" v="128"/>
          <ac:spMkLst>
            <pc:docMk/>
            <pc:sldMk cId="3273633944" sldId="259"/>
            <ac:spMk id="3" creationId="{F95EA145-C3F7-4A03-C9FA-2530E4D24F5D}"/>
          </ac:spMkLst>
        </pc:spChg>
        <pc:spChg chg="add del mod">
          <ac:chgData name="成司 齊藤" userId="37a10e4c6fa60271" providerId="LiveId" clId="{D239FB83-4E68-420D-B6C4-FC50C082868C}" dt="2023-07-30T06:13:53.609" v="3488" actId="20577"/>
          <ac:spMkLst>
            <pc:docMk/>
            <pc:sldMk cId="3273633944" sldId="259"/>
            <ac:spMk id="4" creationId="{0EFC7174-D0F5-E116-DD91-F939E142E823}"/>
          </ac:spMkLst>
        </pc:spChg>
        <pc:picChg chg="mod">
          <ac:chgData name="成司 齊藤" userId="37a10e4c6fa60271" providerId="LiveId" clId="{D239FB83-4E68-420D-B6C4-FC50C082868C}" dt="2023-07-30T06:10:24.003" v="3352" actId="1076"/>
          <ac:picMkLst>
            <pc:docMk/>
            <pc:sldMk cId="3273633944" sldId="259"/>
            <ac:picMk id="5" creationId="{4377E1ED-8873-AD23-B5B5-3071000C54D9}"/>
          </ac:picMkLst>
        </pc:picChg>
        <pc:picChg chg="add mod">
          <ac:chgData name="成司 齊藤" userId="37a10e4c6fa60271" providerId="LiveId" clId="{D239FB83-4E68-420D-B6C4-FC50C082868C}" dt="2023-07-30T06:11:54.503" v="3399" actId="1076"/>
          <ac:picMkLst>
            <pc:docMk/>
            <pc:sldMk cId="3273633944" sldId="259"/>
            <ac:picMk id="7" creationId="{9692C6CE-B67E-28BA-CCBE-221926908ABD}"/>
          </ac:picMkLst>
        </pc:picChg>
      </pc:sldChg>
      <pc:sldChg chg="addSp modSp mod">
        <pc:chgData name="成司 齊藤" userId="37a10e4c6fa60271" providerId="LiveId" clId="{D239FB83-4E68-420D-B6C4-FC50C082868C}" dt="2023-07-30T05:15:16.436" v="1396" actId="20577"/>
        <pc:sldMkLst>
          <pc:docMk/>
          <pc:sldMk cId="3289409740" sldId="260"/>
        </pc:sldMkLst>
        <pc:spChg chg="mod">
          <ac:chgData name="成司 齊藤" userId="37a10e4c6fa60271" providerId="LiveId" clId="{D239FB83-4E68-420D-B6C4-FC50C082868C}" dt="2023-07-30T05:15:16.436" v="1396" actId="20577"/>
          <ac:spMkLst>
            <pc:docMk/>
            <pc:sldMk cId="3289409740" sldId="260"/>
            <ac:spMk id="27" creationId="{1C14B3B1-2933-8CBF-F644-40AF0DDF17DD}"/>
          </ac:spMkLst>
        </pc:spChg>
        <pc:picChg chg="add mod">
          <ac:chgData name="成司 齊藤" userId="37a10e4c6fa60271" providerId="LiveId" clId="{D239FB83-4E68-420D-B6C4-FC50C082868C}" dt="2023-07-30T04:31:05.775" v="100" actId="1076"/>
          <ac:picMkLst>
            <pc:docMk/>
            <pc:sldMk cId="3289409740" sldId="260"/>
            <ac:picMk id="3" creationId="{1BA88B19-8AF1-EDD1-7E26-36AD4025796E}"/>
          </ac:picMkLst>
        </pc:picChg>
      </pc:sldChg>
      <pc:sldChg chg="modSp mod">
        <pc:chgData name="成司 齊藤" userId="37a10e4c6fa60271" providerId="LiveId" clId="{D239FB83-4E68-420D-B6C4-FC50C082868C}" dt="2023-07-31T02:52:17.375" v="3824" actId="1076"/>
        <pc:sldMkLst>
          <pc:docMk/>
          <pc:sldMk cId="3030816906" sldId="261"/>
        </pc:sldMkLst>
        <pc:spChg chg="mod">
          <ac:chgData name="成司 齊藤" userId="37a10e4c6fa60271" providerId="LiveId" clId="{D239FB83-4E68-420D-B6C4-FC50C082868C}" dt="2023-07-31T02:52:17.375" v="3824" actId="1076"/>
          <ac:spMkLst>
            <pc:docMk/>
            <pc:sldMk cId="3030816906" sldId="261"/>
            <ac:spMk id="2" creationId="{F39BB64B-1505-0F80-DB39-711EFDFD3368}"/>
          </ac:spMkLst>
        </pc:spChg>
        <pc:spChg chg="mod">
          <ac:chgData name="成司 齊藤" userId="37a10e4c6fa60271" providerId="LiveId" clId="{D239FB83-4E68-420D-B6C4-FC50C082868C}" dt="2023-07-30T05:07:38.393" v="1052" actId="20577"/>
          <ac:spMkLst>
            <pc:docMk/>
            <pc:sldMk cId="3030816906" sldId="261"/>
            <ac:spMk id="3" creationId="{171624A4-9AD7-B070-166F-AB497C493C72}"/>
          </ac:spMkLst>
        </pc:spChg>
      </pc:sldChg>
      <pc:sldChg chg="modSp mod">
        <pc:chgData name="成司 齊藤" userId="37a10e4c6fa60271" providerId="LiveId" clId="{D239FB83-4E68-420D-B6C4-FC50C082868C}" dt="2023-07-31T04:29:35.710" v="4323" actId="113"/>
        <pc:sldMkLst>
          <pc:docMk/>
          <pc:sldMk cId="945859461" sldId="264"/>
        </pc:sldMkLst>
        <pc:spChg chg="mod">
          <ac:chgData name="成司 齊藤" userId="37a10e4c6fa60271" providerId="LiveId" clId="{D239FB83-4E68-420D-B6C4-FC50C082868C}" dt="2023-07-31T02:46:22.216" v="3653" actId="1076"/>
          <ac:spMkLst>
            <pc:docMk/>
            <pc:sldMk cId="945859461" sldId="264"/>
            <ac:spMk id="2" creationId="{ED895E07-4361-9AA0-1059-4EA20750162B}"/>
          </ac:spMkLst>
        </pc:spChg>
        <pc:spChg chg="mod">
          <ac:chgData name="成司 齊藤" userId="37a10e4c6fa60271" providerId="LiveId" clId="{D239FB83-4E68-420D-B6C4-FC50C082868C}" dt="2023-07-31T04:29:35.710" v="4323" actId="113"/>
          <ac:spMkLst>
            <pc:docMk/>
            <pc:sldMk cId="945859461" sldId="264"/>
            <ac:spMk id="3" creationId="{706984A1-7ABD-E0CE-C586-80550DD1B5D6}"/>
          </ac:spMkLst>
        </pc:spChg>
      </pc:sldChg>
      <pc:sldChg chg="modSp mod modAnim">
        <pc:chgData name="成司 齊藤" userId="37a10e4c6fa60271" providerId="LiveId" clId="{D239FB83-4E68-420D-B6C4-FC50C082868C}" dt="2023-07-31T04:21:54.221" v="4256"/>
        <pc:sldMkLst>
          <pc:docMk/>
          <pc:sldMk cId="1921302527" sldId="265"/>
        </pc:sldMkLst>
        <pc:spChg chg="mod">
          <ac:chgData name="成司 齊藤" userId="37a10e4c6fa60271" providerId="LiveId" clId="{D239FB83-4E68-420D-B6C4-FC50C082868C}" dt="2023-07-30T04:26:50.166" v="1" actId="20577"/>
          <ac:spMkLst>
            <pc:docMk/>
            <pc:sldMk cId="1921302527" sldId="265"/>
            <ac:spMk id="3" creationId="{4965F740-0ACD-5DD3-29B0-A6BED71C7D9B}"/>
          </ac:spMkLst>
        </pc:spChg>
      </pc:sldChg>
      <pc:sldChg chg="del">
        <pc:chgData name="成司 齊藤" userId="37a10e4c6fa60271" providerId="LiveId" clId="{D239FB83-4E68-420D-B6C4-FC50C082868C}" dt="2023-07-30T06:13:59.338" v="3489" actId="47"/>
        <pc:sldMkLst>
          <pc:docMk/>
          <pc:sldMk cId="2633694846" sldId="266"/>
        </pc:sldMkLst>
      </pc:sldChg>
      <pc:sldChg chg="modSp mod">
        <pc:chgData name="成司 齊藤" userId="37a10e4c6fa60271" providerId="LiveId" clId="{D239FB83-4E68-420D-B6C4-FC50C082868C}" dt="2023-07-31T02:57:30.697" v="4068" actId="1076"/>
        <pc:sldMkLst>
          <pc:docMk/>
          <pc:sldMk cId="1912056118" sldId="267"/>
        </pc:sldMkLst>
        <pc:spChg chg="mod">
          <ac:chgData name="成司 齊藤" userId="37a10e4c6fa60271" providerId="LiveId" clId="{D239FB83-4E68-420D-B6C4-FC50C082868C}" dt="2023-07-31T02:57:30.697" v="4068" actId="1076"/>
          <ac:spMkLst>
            <pc:docMk/>
            <pc:sldMk cId="1912056118" sldId="267"/>
            <ac:spMk id="2" creationId="{607CBA67-E605-DD67-075F-F45C951E639B}"/>
          </ac:spMkLst>
        </pc:spChg>
      </pc:sldChg>
      <pc:sldChg chg="modSp mod">
        <pc:chgData name="成司 齊藤" userId="37a10e4c6fa60271" providerId="LiveId" clId="{D239FB83-4E68-420D-B6C4-FC50C082868C}" dt="2023-07-31T04:14:12.044" v="4255" actId="20577"/>
        <pc:sldMkLst>
          <pc:docMk/>
          <pc:sldMk cId="2072476567" sldId="270"/>
        </pc:sldMkLst>
        <pc:spChg chg="mod">
          <ac:chgData name="成司 齊藤" userId="37a10e4c6fa60271" providerId="LiveId" clId="{D239FB83-4E68-420D-B6C4-FC50C082868C}" dt="2023-07-31T02:52:02.594" v="3822" actId="1076"/>
          <ac:spMkLst>
            <pc:docMk/>
            <pc:sldMk cId="2072476567" sldId="270"/>
            <ac:spMk id="2" creationId="{EF54E27F-B8E1-0C45-67D6-8527BD16452A}"/>
          </ac:spMkLst>
        </pc:spChg>
        <pc:spChg chg="mod">
          <ac:chgData name="成司 齊藤" userId="37a10e4c6fa60271" providerId="LiveId" clId="{D239FB83-4E68-420D-B6C4-FC50C082868C}" dt="2023-07-31T04:14:12.044" v="4255" actId="20577"/>
          <ac:spMkLst>
            <pc:docMk/>
            <pc:sldMk cId="2072476567" sldId="270"/>
            <ac:spMk id="4" creationId="{6AC85B60-36A9-3202-C9B1-622AE50015D2}"/>
          </ac:spMkLst>
        </pc:spChg>
      </pc:sldChg>
      <pc:sldChg chg="modSp mod">
        <pc:chgData name="成司 齊藤" userId="37a10e4c6fa60271" providerId="LiveId" clId="{D239FB83-4E68-420D-B6C4-FC50C082868C}" dt="2023-07-31T02:51:03.420" v="3819" actId="1076"/>
        <pc:sldMkLst>
          <pc:docMk/>
          <pc:sldMk cId="1097308628" sldId="272"/>
        </pc:sldMkLst>
        <pc:spChg chg="mod">
          <ac:chgData name="成司 齊藤" userId="37a10e4c6fa60271" providerId="LiveId" clId="{D239FB83-4E68-420D-B6C4-FC50C082868C}" dt="2023-07-31T02:51:03.420" v="3819" actId="1076"/>
          <ac:spMkLst>
            <pc:docMk/>
            <pc:sldMk cId="1097308628" sldId="272"/>
            <ac:spMk id="13" creationId="{2B545610-2C31-20B5-1983-F8757A2CB963}"/>
          </ac:spMkLst>
        </pc:spChg>
        <pc:picChg chg="mod">
          <ac:chgData name="成司 齊藤" userId="37a10e4c6fa60271" providerId="LiveId" clId="{D239FB83-4E68-420D-B6C4-FC50C082868C}" dt="2023-07-31T02:50:57.732" v="3818" actId="14100"/>
          <ac:picMkLst>
            <pc:docMk/>
            <pc:sldMk cId="1097308628" sldId="272"/>
            <ac:picMk id="2" creationId="{6D19B486-5AD7-2990-86FF-403397DAE192}"/>
          </ac:picMkLst>
        </pc:picChg>
      </pc:sldChg>
      <pc:sldChg chg="addSp modSp new mod ord">
        <pc:chgData name="成司 齊藤" userId="37a10e4c6fa60271" providerId="LiveId" clId="{D239FB83-4E68-420D-B6C4-FC50C082868C}" dt="2023-07-31T02:47:22.468" v="3668" actId="404"/>
        <pc:sldMkLst>
          <pc:docMk/>
          <pc:sldMk cId="552825030" sldId="273"/>
        </pc:sldMkLst>
        <pc:spChg chg="mod">
          <ac:chgData name="成司 齊藤" userId="37a10e4c6fa60271" providerId="LiveId" clId="{D239FB83-4E68-420D-B6C4-FC50C082868C}" dt="2023-07-31T02:47:13.702" v="3661" actId="14100"/>
          <ac:spMkLst>
            <pc:docMk/>
            <pc:sldMk cId="552825030" sldId="273"/>
            <ac:spMk id="2" creationId="{5A60A5FD-2DD9-192C-4359-B8FE2D063CC8}"/>
          </ac:spMkLst>
        </pc:spChg>
        <pc:spChg chg="mod">
          <ac:chgData name="成司 齊藤" userId="37a10e4c6fa60271" providerId="LiveId" clId="{D239FB83-4E68-420D-B6C4-FC50C082868C}" dt="2023-07-31T02:47:22.468" v="3668" actId="404"/>
          <ac:spMkLst>
            <pc:docMk/>
            <pc:sldMk cId="552825030" sldId="273"/>
            <ac:spMk id="3" creationId="{3200F977-170B-DBEB-8B44-539DD64394D0}"/>
          </ac:spMkLst>
        </pc:spChg>
        <pc:spChg chg="mod">
          <ac:chgData name="成司 齊藤" userId="37a10e4c6fa60271" providerId="LiveId" clId="{D239FB83-4E68-420D-B6C4-FC50C082868C}" dt="2023-07-30T13:28:41.684" v="3637"/>
          <ac:spMkLst>
            <pc:docMk/>
            <pc:sldMk cId="552825030" sldId="273"/>
            <ac:spMk id="6" creationId="{744A9D1F-C5A0-313B-0E0A-414259C1B4BB}"/>
          </ac:spMkLst>
        </pc:spChg>
        <pc:spChg chg="mod">
          <ac:chgData name="成司 齊藤" userId="37a10e4c6fa60271" providerId="LiveId" clId="{D239FB83-4E68-420D-B6C4-FC50C082868C}" dt="2023-07-30T13:28:41.684" v="3637"/>
          <ac:spMkLst>
            <pc:docMk/>
            <pc:sldMk cId="552825030" sldId="273"/>
            <ac:spMk id="7" creationId="{6AC9BCA2-F4FA-B5BF-C1E1-2C09B3A493CD}"/>
          </ac:spMkLst>
        </pc:spChg>
        <pc:spChg chg="mod">
          <ac:chgData name="成司 齊藤" userId="37a10e4c6fa60271" providerId="LiveId" clId="{D239FB83-4E68-420D-B6C4-FC50C082868C}" dt="2023-07-30T13:28:41.684" v="3637"/>
          <ac:spMkLst>
            <pc:docMk/>
            <pc:sldMk cId="552825030" sldId="273"/>
            <ac:spMk id="8" creationId="{7990EAEF-C8F2-C218-E2EC-170508D30FF2}"/>
          </ac:spMkLst>
        </pc:spChg>
        <pc:spChg chg="mod">
          <ac:chgData name="成司 齊藤" userId="37a10e4c6fa60271" providerId="LiveId" clId="{D239FB83-4E68-420D-B6C4-FC50C082868C}" dt="2023-07-30T13:28:41.684" v="3637"/>
          <ac:spMkLst>
            <pc:docMk/>
            <pc:sldMk cId="552825030" sldId="273"/>
            <ac:spMk id="9" creationId="{C2DF25EA-248A-3340-C82D-0FB1043FF8AF}"/>
          </ac:spMkLst>
        </pc:spChg>
        <pc:spChg chg="mod">
          <ac:chgData name="成司 齊藤" userId="37a10e4c6fa60271" providerId="LiveId" clId="{D239FB83-4E68-420D-B6C4-FC50C082868C}" dt="2023-07-30T13:28:41.684" v="3637"/>
          <ac:spMkLst>
            <pc:docMk/>
            <pc:sldMk cId="552825030" sldId="273"/>
            <ac:spMk id="10" creationId="{EEE1A185-03FF-DCAA-8D6A-1106ACFFABEC}"/>
          </ac:spMkLst>
        </pc:spChg>
        <pc:spChg chg="mod">
          <ac:chgData name="成司 齊藤" userId="37a10e4c6fa60271" providerId="LiveId" clId="{D239FB83-4E68-420D-B6C4-FC50C082868C}" dt="2023-07-30T13:28:41.684" v="3637"/>
          <ac:spMkLst>
            <pc:docMk/>
            <pc:sldMk cId="552825030" sldId="273"/>
            <ac:spMk id="11" creationId="{2D75D467-0A09-83E5-55A9-2713E59CDE14}"/>
          </ac:spMkLst>
        </pc:spChg>
        <pc:grpChg chg="add mod">
          <ac:chgData name="成司 齊藤" userId="37a10e4c6fa60271" providerId="LiveId" clId="{D239FB83-4E68-420D-B6C4-FC50C082868C}" dt="2023-07-30T13:28:41.684" v="3637"/>
          <ac:grpSpMkLst>
            <pc:docMk/>
            <pc:sldMk cId="552825030" sldId="273"/>
            <ac:grpSpMk id="5" creationId="{E48970A1-562B-C0E1-CCF3-50925BAA3AA5}"/>
          </ac:grpSpMkLst>
        </pc:grpChg>
      </pc:sldChg>
      <pc:sldChg chg="modSp mod">
        <pc:chgData name="成司 齊藤" userId="37a10e4c6fa60271" providerId="LiveId" clId="{D239FB83-4E68-420D-B6C4-FC50C082868C}" dt="2023-07-30T05:03:34.144" v="976" actId="1076"/>
        <pc:sldMkLst>
          <pc:docMk/>
          <pc:sldMk cId="2866570304" sldId="274"/>
        </pc:sldMkLst>
        <pc:spChg chg="mod">
          <ac:chgData name="成司 齊藤" userId="37a10e4c6fa60271" providerId="LiveId" clId="{D239FB83-4E68-420D-B6C4-FC50C082868C}" dt="2023-07-30T05:03:30.204" v="975" actId="1076"/>
          <ac:spMkLst>
            <pc:docMk/>
            <pc:sldMk cId="2866570304" sldId="274"/>
            <ac:spMk id="19" creationId="{4E80DF44-DB81-46E4-0C95-62233905A8D6}"/>
          </ac:spMkLst>
        </pc:spChg>
        <pc:picChg chg="mod">
          <ac:chgData name="成司 齊藤" userId="37a10e4c6fa60271" providerId="LiveId" clId="{D239FB83-4E68-420D-B6C4-FC50C082868C}" dt="2023-07-30T05:03:34.144" v="976" actId="1076"/>
          <ac:picMkLst>
            <pc:docMk/>
            <pc:sldMk cId="2866570304" sldId="274"/>
            <ac:picMk id="16" creationId="{F44F3FD9-68C3-B58C-C662-69559C396BDF}"/>
          </ac:picMkLst>
        </pc:picChg>
      </pc:sldChg>
      <pc:sldChg chg="addSp modSp new mod">
        <pc:chgData name="成司 齊藤" userId="37a10e4c6fa60271" providerId="LiveId" clId="{D239FB83-4E68-420D-B6C4-FC50C082868C}" dt="2023-07-31T02:47:31.812" v="3669" actId="14100"/>
        <pc:sldMkLst>
          <pc:docMk/>
          <pc:sldMk cId="3193644442" sldId="275"/>
        </pc:sldMkLst>
        <pc:spChg chg="mod">
          <ac:chgData name="成司 齊藤" userId="37a10e4c6fa60271" providerId="LiveId" clId="{D239FB83-4E68-420D-B6C4-FC50C082868C}" dt="2023-07-31T02:46:49.983" v="3657" actId="1076"/>
          <ac:spMkLst>
            <pc:docMk/>
            <pc:sldMk cId="3193644442" sldId="275"/>
            <ac:spMk id="2" creationId="{7CE1FC47-BBD2-E541-8AF9-C9F711D1AD7F}"/>
          </ac:spMkLst>
        </pc:spChg>
        <pc:spChg chg="mod">
          <ac:chgData name="成司 齊藤" userId="37a10e4c6fa60271" providerId="LiveId" clId="{D239FB83-4E68-420D-B6C4-FC50C082868C}" dt="2023-07-31T02:47:31.812" v="3669" actId="14100"/>
          <ac:spMkLst>
            <pc:docMk/>
            <pc:sldMk cId="3193644442" sldId="275"/>
            <ac:spMk id="3" creationId="{C95A5706-6557-77CD-FD16-25ED812F72B8}"/>
          </ac:spMkLst>
        </pc:spChg>
        <pc:spChg chg="mod">
          <ac:chgData name="成司 齊藤" userId="37a10e4c6fa60271" providerId="LiveId" clId="{D239FB83-4E68-420D-B6C4-FC50C082868C}" dt="2023-07-30T13:28:43.747" v="3638"/>
          <ac:spMkLst>
            <pc:docMk/>
            <pc:sldMk cId="3193644442" sldId="275"/>
            <ac:spMk id="6" creationId="{87BE8E67-B601-C21D-277C-870EA18DE3DD}"/>
          </ac:spMkLst>
        </pc:spChg>
        <pc:spChg chg="mod">
          <ac:chgData name="成司 齊藤" userId="37a10e4c6fa60271" providerId="LiveId" clId="{D239FB83-4E68-420D-B6C4-FC50C082868C}" dt="2023-07-30T13:28:43.747" v="3638"/>
          <ac:spMkLst>
            <pc:docMk/>
            <pc:sldMk cId="3193644442" sldId="275"/>
            <ac:spMk id="7" creationId="{EBDE7656-13CF-6CFA-C4D3-C80BFFABCBA6}"/>
          </ac:spMkLst>
        </pc:spChg>
        <pc:spChg chg="mod">
          <ac:chgData name="成司 齊藤" userId="37a10e4c6fa60271" providerId="LiveId" clId="{D239FB83-4E68-420D-B6C4-FC50C082868C}" dt="2023-07-30T13:28:43.747" v="3638"/>
          <ac:spMkLst>
            <pc:docMk/>
            <pc:sldMk cId="3193644442" sldId="275"/>
            <ac:spMk id="8" creationId="{FF0384DE-F4BF-9B9F-7BC6-B99D976110D5}"/>
          </ac:spMkLst>
        </pc:spChg>
        <pc:spChg chg="mod">
          <ac:chgData name="成司 齊藤" userId="37a10e4c6fa60271" providerId="LiveId" clId="{D239FB83-4E68-420D-B6C4-FC50C082868C}" dt="2023-07-30T13:28:43.747" v="3638"/>
          <ac:spMkLst>
            <pc:docMk/>
            <pc:sldMk cId="3193644442" sldId="275"/>
            <ac:spMk id="9" creationId="{B18D38E9-42C2-430B-C34E-C89FD202CD18}"/>
          </ac:spMkLst>
        </pc:spChg>
        <pc:spChg chg="mod">
          <ac:chgData name="成司 齊藤" userId="37a10e4c6fa60271" providerId="LiveId" clId="{D239FB83-4E68-420D-B6C4-FC50C082868C}" dt="2023-07-30T13:28:43.747" v="3638"/>
          <ac:spMkLst>
            <pc:docMk/>
            <pc:sldMk cId="3193644442" sldId="275"/>
            <ac:spMk id="10" creationId="{CFD27517-71CE-C294-C502-480DF0C327D2}"/>
          </ac:spMkLst>
        </pc:spChg>
        <pc:spChg chg="mod">
          <ac:chgData name="成司 齊藤" userId="37a10e4c6fa60271" providerId="LiveId" clId="{D239FB83-4E68-420D-B6C4-FC50C082868C}" dt="2023-07-30T13:28:43.747" v="3638"/>
          <ac:spMkLst>
            <pc:docMk/>
            <pc:sldMk cId="3193644442" sldId="275"/>
            <ac:spMk id="11" creationId="{79DC73D0-7FCE-F3CC-B0E9-4B843A60E201}"/>
          </ac:spMkLst>
        </pc:spChg>
        <pc:grpChg chg="add mod">
          <ac:chgData name="成司 齊藤" userId="37a10e4c6fa60271" providerId="LiveId" clId="{D239FB83-4E68-420D-B6C4-FC50C082868C}" dt="2023-07-30T13:28:43.747" v="3638"/>
          <ac:grpSpMkLst>
            <pc:docMk/>
            <pc:sldMk cId="3193644442" sldId="275"/>
            <ac:grpSpMk id="5" creationId="{ED36E786-E5AE-AA3D-E2F2-0B5FBCDD267D}"/>
          </ac:grpSpMkLst>
        </pc:grpChg>
      </pc:sldChg>
      <pc:sldChg chg="new del">
        <pc:chgData name="成司 齊藤" userId="37a10e4c6fa60271" providerId="LiveId" clId="{D239FB83-4E68-420D-B6C4-FC50C082868C}" dt="2023-07-30T05:28:58.549" v="1400" actId="47"/>
        <pc:sldMkLst>
          <pc:docMk/>
          <pc:sldMk cId="3604435145" sldId="275"/>
        </pc:sldMkLst>
      </pc:sldChg>
      <pc:sldChg chg="new del">
        <pc:chgData name="成司 齊藤" userId="37a10e4c6fa60271" providerId="LiveId" clId="{D239FB83-4E68-420D-B6C4-FC50C082868C}" dt="2023-07-30T06:03:46.907" v="3149" actId="47"/>
        <pc:sldMkLst>
          <pc:docMk/>
          <pc:sldMk cId="1756083609" sldId="276"/>
        </pc:sldMkLst>
      </pc:sldChg>
    </pc:docChg>
  </pc:docChgLst>
  <pc:docChgLst>
    <pc:chgData name="ゲスト ユーザー" providerId="Windows Live" clId="Web-{5A4308E3-A94B-4CCF-8CB8-6BCA2A5BD87B}"/>
    <pc:docChg chg="modSld">
      <pc:chgData name="ゲスト ユーザー" userId="" providerId="Windows Live" clId="Web-{5A4308E3-A94B-4CCF-8CB8-6BCA2A5BD87B}" dt="2023-07-31T08:57:01.330" v="3" actId="14100"/>
      <pc:docMkLst>
        <pc:docMk/>
      </pc:docMkLst>
      <pc:sldChg chg="modSp">
        <pc:chgData name="ゲスト ユーザー" userId="" providerId="Windows Live" clId="Web-{5A4308E3-A94B-4CCF-8CB8-6BCA2A5BD87B}" dt="2023-07-31T08:57:01.330" v="3" actId="14100"/>
        <pc:sldMkLst>
          <pc:docMk/>
          <pc:sldMk cId="1921302527" sldId="265"/>
        </pc:sldMkLst>
        <pc:grpChg chg="mod">
          <ac:chgData name="ゲスト ユーザー" userId="" providerId="Windows Live" clId="Web-{5A4308E3-A94B-4CCF-8CB8-6BCA2A5BD87B}" dt="2023-07-31T08:57:01.330" v="3" actId="14100"/>
          <ac:grpSpMkLst>
            <pc:docMk/>
            <pc:sldMk cId="1921302527" sldId="265"/>
            <ac:grpSpMk id="10" creationId="{E4EEA1F3-258F-1ECE-6B67-2B9DCFFEA11A}"/>
          </ac:grpSpMkLst>
        </pc:grpChg>
      </pc:sldChg>
    </pc:docChg>
  </pc:docChgLst>
  <pc:docChgLst>
    <pc:chgData name="達成 山田" userId="80ebdceb109c3705" providerId="LiveId" clId="{C3864F92-9128-4AD8-8C72-8A1352DA7FB3}"/>
    <pc:docChg chg="custSel delSld modSld">
      <pc:chgData name="達成 山田" userId="80ebdceb109c3705" providerId="LiveId" clId="{C3864F92-9128-4AD8-8C72-8A1352DA7FB3}" dt="2024-02-17T17:19:44.224" v="44" actId="20577"/>
      <pc:docMkLst>
        <pc:docMk/>
      </pc:docMkLst>
      <pc:sldChg chg="modSp mod">
        <pc:chgData name="達成 山田" userId="80ebdceb109c3705" providerId="LiveId" clId="{C3864F92-9128-4AD8-8C72-8A1352DA7FB3}" dt="2024-02-17T17:19:44.224" v="44" actId="20577"/>
        <pc:sldMkLst>
          <pc:docMk/>
          <pc:sldMk cId="1700771788" sldId="257"/>
        </pc:sldMkLst>
        <pc:spChg chg="mod">
          <ac:chgData name="達成 山田" userId="80ebdceb109c3705" providerId="LiveId" clId="{C3864F92-9128-4AD8-8C72-8A1352DA7FB3}" dt="2024-02-17T17:19:44.224" v="44" actId="20577"/>
          <ac:spMkLst>
            <pc:docMk/>
            <pc:sldMk cId="1700771788" sldId="257"/>
            <ac:spMk id="2" creationId="{83B2387D-8514-7CF9-B95E-DBA84AF24BCE}"/>
          </ac:spMkLst>
        </pc:spChg>
      </pc:sldChg>
      <pc:sldChg chg="del">
        <pc:chgData name="達成 山田" userId="80ebdceb109c3705" providerId="LiveId" clId="{C3864F92-9128-4AD8-8C72-8A1352DA7FB3}" dt="2024-02-17T17:19:24.902" v="42" actId="2696"/>
        <pc:sldMkLst>
          <pc:docMk/>
          <pc:sldMk cId="945859461" sldId="264"/>
        </pc:sldMkLst>
      </pc:sldChg>
      <pc:sldChg chg="delSp mod">
        <pc:chgData name="達成 山田" userId="80ebdceb109c3705" providerId="LiveId" clId="{C3864F92-9128-4AD8-8C72-8A1352DA7FB3}" dt="2024-02-17T17:16:07.230" v="0" actId="478"/>
        <pc:sldMkLst>
          <pc:docMk/>
          <pc:sldMk cId="1921302527" sldId="265"/>
        </pc:sldMkLst>
        <pc:grpChg chg="del">
          <ac:chgData name="達成 山田" userId="80ebdceb109c3705" providerId="LiveId" clId="{C3864F92-9128-4AD8-8C72-8A1352DA7FB3}" dt="2024-02-17T17:16:07.230" v="0" actId="478"/>
          <ac:grpSpMkLst>
            <pc:docMk/>
            <pc:sldMk cId="1921302527" sldId="265"/>
            <ac:grpSpMk id="10" creationId="{E4EEA1F3-258F-1ECE-6B67-2B9DCFFEA11A}"/>
          </ac:grpSpMkLst>
        </pc:grpChg>
      </pc:sldChg>
      <pc:sldChg chg="delSp modSp mod">
        <pc:chgData name="達成 山田" userId="80ebdceb109c3705" providerId="LiveId" clId="{C3864F92-9128-4AD8-8C72-8A1352DA7FB3}" dt="2024-02-17T17:19:01.471" v="41" actId="1076"/>
        <pc:sldMkLst>
          <pc:docMk/>
          <pc:sldMk cId="1097308628" sldId="272"/>
        </pc:sldMkLst>
        <pc:picChg chg="mod modCrop">
          <ac:chgData name="達成 山田" userId="80ebdceb109c3705" providerId="LiveId" clId="{C3864F92-9128-4AD8-8C72-8A1352DA7FB3}" dt="2024-02-17T17:19:01.471" v="41" actId="1076"/>
          <ac:picMkLst>
            <pc:docMk/>
            <pc:sldMk cId="1097308628" sldId="272"/>
            <ac:picMk id="3" creationId="{077FA40A-F034-C213-D19E-FF5776AAC6C9}"/>
          </ac:picMkLst>
        </pc:picChg>
        <pc:picChg chg="mod modCrop">
          <ac:chgData name="達成 山田" userId="80ebdceb109c3705" providerId="LiveId" clId="{C3864F92-9128-4AD8-8C72-8A1352DA7FB3}" dt="2024-02-17T17:18:58.775" v="40" actId="14100"/>
          <ac:picMkLst>
            <pc:docMk/>
            <pc:sldMk cId="1097308628" sldId="272"/>
            <ac:picMk id="4" creationId="{36729095-BFF5-C860-0884-BC451612F908}"/>
          </ac:picMkLst>
        </pc:picChg>
        <pc:picChg chg="del mod modCrop">
          <ac:chgData name="達成 山田" userId="80ebdceb109c3705" providerId="LiveId" clId="{C3864F92-9128-4AD8-8C72-8A1352DA7FB3}" dt="2024-02-17T17:18:47.511" v="33" actId="478"/>
          <ac:picMkLst>
            <pc:docMk/>
            <pc:sldMk cId="1097308628" sldId="272"/>
            <ac:picMk id="5" creationId="{B09B1EF8-0657-4254-CAFE-4FEAB998C320}"/>
          </ac:picMkLst>
        </pc:picChg>
      </pc:sldChg>
      <pc:sldChg chg="modSp mod">
        <pc:chgData name="達成 山田" userId="80ebdceb109c3705" providerId="LiveId" clId="{C3864F92-9128-4AD8-8C72-8A1352DA7FB3}" dt="2024-02-17T17:19:36.307" v="43" actId="20577"/>
        <pc:sldMkLst>
          <pc:docMk/>
          <pc:sldMk cId="3193644442" sldId="275"/>
        </pc:sldMkLst>
        <pc:spChg chg="mod">
          <ac:chgData name="達成 山田" userId="80ebdceb109c3705" providerId="LiveId" clId="{C3864F92-9128-4AD8-8C72-8A1352DA7FB3}" dt="2024-02-17T17:19:36.307" v="43" actId="20577"/>
          <ac:spMkLst>
            <pc:docMk/>
            <pc:sldMk cId="3193644442" sldId="275"/>
            <ac:spMk id="3" creationId="{C95A5706-6557-77CD-FD16-25ED812F72B8}"/>
          </ac:spMkLst>
        </pc:spChg>
      </pc:sldChg>
    </pc:docChg>
  </pc:docChgLst>
  <pc:docChgLst>
    <pc:chgData name="ゲスト ユーザー" providerId="Windows Live" clId="Web-{43B8D152-2754-413E-A6D0-B91C999EF6DF}"/>
    <pc:docChg chg="addSld delSld modSld">
      <pc:chgData name="ゲスト ユーザー" userId="" providerId="Windows Live" clId="Web-{43B8D152-2754-413E-A6D0-B91C999EF6DF}" dt="2023-07-30T04:58:37.611" v="370" actId="20577"/>
      <pc:docMkLst>
        <pc:docMk/>
      </pc:docMkLst>
      <pc:sldChg chg="modSp">
        <pc:chgData name="ゲスト ユーザー" userId="" providerId="Windows Live" clId="Web-{43B8D152-2754-413E-A6D0-B91C999EF6DF}" dt="2023-07-30T04:19:49.757" v="2" actId="20577"/>
        <pc:sldMkLst>
          <pc:docMk/>
          <pc:sldMk cId="1975605141" sldId="258"/>
        </pc:sldMkLst>
        <pc:spChg chg="mod">
          <ac:chgData name="ゲスト ユーザー" userId="" providerId="Windows Live" clId="Web-{43B8D152-2754-413E-A6D0-B91C999EF6DF}" dt="2023-07-30T04:19:49.757" v="2" actId="20577"/>
          <ac:spMkLst>
            <pc:docMk/>
            <pc:sldMk cId="1975605141" sldId="258"/>
            <ac:spMk id="3" creationId="{F6BEAA5E-5C38-AD81-F5E5-DE756C107584}"/>
          </ac:spMkLst>
        </pc:spChg>
      </pc:sldChg>
      <pc:sldChg chg="modSp">
        <pc:chgData name="ゲスト ユーザー" userId="" providerId="Windows Live" clId="Web-{43B8D152-2754-413E-A6D0-B91C999EF6DF}" dt="2023-07-30T04:37:33.072" v="175" actId="20577"/>
        <pc:sldMkLst>
          <pc:docMk/>
          <pc:sldMk cId="3273633944" sldId="259"/>
        </pc:sldMkLst>
        <pc:spChg chg="mod">
          <ac:chgData name="ゲスト ユーザー" userId="" providerId="Windows Live" clId="Web-{43B8D152-2754-413E-A6D0-B91C999EF6DF}" dt="2023-07-30T04:37:33.072" v="175" actId="20577"/>
          <ac:spMkLst>
            <pc:docMk/>
            <pc:sldMk cId="3273633944" sldId="259"/>
            <ac:spMk id="25" creationId="{FC55AEFD-0B7A-AC78-6C8E-DDEC702EEABB}"/>
          </ac:spMkLst>
        </pc:spChg>
        <pc:picChg chg="mod">
          <ac:chgData name="ゲスト ユーザー" userId="" providerId="Windows Live" clId="Web-{43B8D152-2754-413E-A6D0-B91C999EF6DF}" dt="2023-07-30T04:27:04.677" v="68" actId="1076"/>
          <ac:picMkLst>
            <pc:docMk/>
            <pc:sldMk cId="3273633944" sldId="259"/>
            <ac:picMk id="5" creationId="{4377E1ED-8873-AD23-B5B5-3071000C54D9}"/>
          </ac:picMkLst>
        </pc:picChg>
      </pc:sldChg>
      <pc:sldChg chg="addSp delSp modSp">
        <pc:chgData name="ゲスト ユーザー" userId="" providerId="Windows Live" clId="Web-{43B8D152-2754-413E-A6D0-B91C999EF6DF}" dt="2023-07-30T04:56:49.874" v="356" actId="20577"/>
        <pc:sldMkLst>
          <pc:docMk/>
          <pc:sldMk cId="3289409740" sldId="260"/>
        </pc:sldMkLst>
        <pc:spChg chg="mod">
          <ac:chgData name="ゲスト ユーザー" userId="" providerId="Windows Live" clId="Web-{43B8D152-2754-413E-A6D0-B91C999EF6DF}" dt="2023-07-30T04:56:49.874" v="356" actId="20577"/>
          <ac:spMkLst>
            <pc:docMk/>
            <pc:sldMk cId="3289409740" sldId="260"/>
            <ac:spMk id="27" creationId="{1C14B3B1-2933-8CBF-F644-40AF0DDF17DD}"/>
          </ac:spMkLst>
        </pc:spChg>
        <pc:spChg chg="mod">
          <ac:chgData name="ゲスト ユーザー" userId="" providerId="Windows Live" clId="Web-{43B8D152-2754-413E-A6D0-B91C999EF6DF}" dt="2023-07-30T04:37:38.744" v="177" actId="20577"/>
          <ac:spMkLst>
            <pc:docMk/>
            <pc:sldMk cId="3289409740" sldId="260"/>
            <ac:spMk id="30" creationId="{70C8AA99-D98C-94B6-C2BA-BDD70365E293}"/>
          </ac:spMkLst>
        </pc:spChg>
        <pc:picChg chg="del mod">
          <ac:chgData name="ゲスト ユーザー" userId="" providerId="Windows Live" clId="Web-{43B8D152-2754-413E-A6D0-B91C999EF6DF}" dt="2023-07-30T04:51:46.755" v="294"/>
          <ac:picMkLst>
            <pc:docMk/>
            <pc:sldMk cId="3289409740" sldId="260"/>
            <ac:picMk id="3" creationId="{1BA88B19-8AF1-EDD1-7E26-36AD4025796E}"/>
          </ac:picMkLst>
        </pc:picChg>
        <pc:picChg chg="add del mod">
          <ac:chgData name="ゲスト ユーザー" userId="" providerId="Windows Live" clId="Web-{43B8D152-2754-413E-A6D0-B91C999EF6DF}" dt="2023-07-30T04:52:56.101" v="309"/>
          <ac:picMkLst>
            <pc:docMk/>
            <pc:sldMk cId="3289409740" sldId="260"/>
            <ac:picMk id="4" creationId="{860FDECA-A696-2B1C-4E90-F33BFB5FE337}"/>
          </ac:picMkLst>
        </pc:picChg>
      </pc:sldChg>
      <pc:sldChg chg="modSp">
        <pc:chgData name="ゲスト ユーザー" userId="" providerId="Windows Live" clId="Web-{43B8D152-2754-413E-A6D0-B91C999EF6DF}" dt="2023-07-30T04:38:50.574" v="180" actId="20577"/>
        <pc:sldMkLst>
          <pc:docMk/>
          <pc:sldMk cId="3030816906" sldId="261"/>
        </pc:sldMkLst>
        <pc:spChg chg="mod">
          <ac:chgData name="ゲスト ユーザー" userId="" providerId="Windows Live" clId="Web-{43B8D152-2754-413E-A6D0-B91C999EF6DF}" dt="2023-07-30T04:24:08.422" v="67" actId="20577"/>
          <ac:spMkLst>
            <pc:docMk/>
            <pc:sldMk cId="3030816906" sldId="261"/>
            <ac:spMk id="3" creationId="{171624A4-9AD7-B070-166F-AB497C493C72}"/>
          </ac:spMkLst>
        </pc:spChg>
        <pc:spChg chg="mod">
          <ac:chgData name="ゲスト ユーザー" userId="" providerId="Windows Live" clId="Web-{43B8D152-2754-413E-A6D0-B91C999EF6DF}" dt="2023-07-30T04:38:50.574" v="180" actId="20577"/>
          <ac:spMkLst>
            <pc:docMk/>
            <pc:sldMk cId="3030816906" sldId="261"/>
            <ac:spMk id="31" creationId="{D9625EDB-E5D0-2ED4-8F55-EEF232D69670}"/>
          </ac:spMkLst>
        </pc:spChg>
      </pc:sldChg>
      <pc:sldChg chg="delSp modSp">
        <pc:chgData name="ゲスト ユーザー" userId="" providerId="Windows Live" clId="Web-{43B8D152-2754-413E-A6D0-B91C999EF6DF}" dt="2023-07-30T04:45:51.275" v="273" actId="20577"/>
        <pc:sldMkLst>
          <pc:docMk/>
          <pc:sldMk cId="1852056492" sldId="262"/>
        </pc:sldMkLst>
        <pc:spChg chg="mod">
          <ac:chgData name="ゲスト ユーザー" userId="" providerId="Windows Live" clId="Web-{43B8D152-2754-413E-A6D0-B91C999EF6DF}" dt="2023-07-30T04:37:20.525" v="172" actId="20577"/>
          <ac:spMkLst>
            <pc:docMk/>
            <pc:sldMk cId="1852056492" sldId="262"/>
            <ac:spMk id="2" creationId="{607CBA67-E605-DD67-075F-F45C951E639B}"/>
          </ac:spMkLst>
        </pc:spChg>
        <pc:spChg chg="mod">
          <ac:chgData name="ゲスト ユーザー" userId="" providerId="Windows Live" clId="Web-{43B8D152-2754-413E-A6D0-B91C999EF6DF}" dt="2023-07-30T04:45:51.275" v="273" actId="20577"/>
          <ac:spMkLst>
            <pc:docMk/>
            <pc:sldMk cId="1852056492" sldId="262"/>
            <ac:spMk id="7" creationId="{834711A2-5FFE-83ED-806A-BD3D47AAC8C3}"/>
          </ac:spMkLst>
        </pc:spChg>
        <pc:spChg chg="mod">
          <ac:chgData name="ゲスト ユーザー" userId="" providerId="Windows Live" clId="Web-{43B8D152-2754-413E-A6D0-B91C999EF6DF}" dt="2023-07-30T04:37:12.915" v="171" actId="20577"/>
          <ac:spMkLst>
            <pc:docMk/>
            <pc:sldMk cId="1852056492" sldId="262"/>
            <ac:spMk id="36" creationId="{652A0E68-A0AA-8822-6339-8A7932050008}"/>
          </ac:spMkLst>
        </pc:spChg>
        <pc:picChg chg="del">
          <ac:chgData name="ゲスト ユーザー" userId="" providerId="Windows Live" clId="Web-{43B8D152-2754-413E-A6D0-B91C999EF6DF}" dt="2023-07-30T04:30:08.605" v="83"/>
          <ac:picMkLst>
            <pc:docMk/>
            <pc:sldMk cId="1852056492" sldId="262"/>
            <ac:picMk id="33" creationId="{E60BC54D-0241-5E52-8252-7965CE66AB10}"/>
          </ac:picMkLst>
        </pc:picChg>
      </pc:sldChg>
      <pc:sldChg chg="modSp">
        <pc:chgData name="ゲスト ユーザー" userId="" providerId="Windows Live" clId="Web-{43B8D152-2754-413E-A6D0-B91C999EF6DF}" dt="2023-07-30T04:50:31.706" v="288" actId="20577"/>
        <pc:sldMkLst>
          <pc:docMk/>
          <pc:sldMk cId="945859461" sldId="264"/>
        </pc:sldMkLst>
        <pc:spChg chg="mod">
          <ac:chgData name="ゲスト ユーザー" userId="" providerId="Windows Live" clId="Web-{43B8D152-2754-413E-A6D0-B91C999EF6DF}" dt="2023-07-30T04:50:31.706" v="288" actId="20577"/>
          <ac:spMkLst>
            <pc:docMk/>
            <pc:sldMk cId="945859461" sldId="264"/>
            <ac:spMk id="3" creationId="{706984A1-7ABD-E0CE-C586-80550DD1B5D6}"/>
          </ac:spMkLst>
        </pc:spChg>
        <pc:spChg chg="mod">
          <ac:chgData name="ゲスト ユーザー" userId="" providerId="Windows Live" clId="Web-{43B8D152-2754-413E-A6D0-B91C999EF6DF}" dt="2023-07-30T04:39:19.966" v="184" actId="20577"/>
          <ac:spMkLst>
            <pc:docMk/>
            <pc:sldMk cId="945859461" sldId="264"/>
            <ac:spMk id="8" creationId="{A767BD8C-F9BB-BBA8-8486-A80112530BA7}"/>
          </ac:spMkLst>
        </pc:spChg>
      </pc:sldChg>
      <pc:sldChg chg="modSp">
        <pc:chgData name="ゲスト ユーザー" userId="" providerId="Windows Live" clId="Web-{43B8D152-2754-413E-A6D0-B91C999EF6DF}" dt="2023-07-30T04:37:29.994" v="174" actId="20577"/>
        <pc:sldMkLst>
          <pc:docMk/>
          <pc:sldMk cId="1921302527" sldId="265"/>
        </pc:sldMkLst>
        <pc:spChg chg="mod">
          <ac:chgData name="ゲスト ユーザー" userId="" providerId="Windows Live" clId="Web-{43B8D152-2754-413E-A6D0-B91C999EF6DF}" dt="2023-07-30T04:37:29.994" v="174" actId="20577"/>
          <ac:spMkLst>
            <pc:docMk/>
            <pc:sldMk cId="1921302527" sldId="265"/>
            <ac:spMk id="23" creationId="{F557A2EF-3136-9B04-6DD2-7967A69673E8}"/>
          </ac:spMkLst>
        </pc:spChg>
      </pc:sldChg>
      <pc:sldChg chg="modSp">
        <pc:chgData name="ゲスト ユーザー" userId="" providerId="Windows Live" clId="Web-{43B8D152-2754-413E-A6D0-B91C999EF6DF}" dt="2023-07-30T04:37:35.885" v="176" actId="20577"/>
        <pc:sldMkLst>
          <pc:docMk/>
          <pc:sldMk cId="2633694846" sldId="266"/>
        </pc:sldMkLst>
        <pc:spChg chg="mod">
          <ac:chgData name="ゲスト ユーザー" userId="" providerId="Windows Live" clId="Web-{43B8D152-2754-413E-A6D0-B91C999EF6DF}" dt="2023-07-30T04:37:35.885" v="176" actId="20577"/>
          <ac:spMkLst>
            <pc:docMk/>
            <pc:sldMk cId="2633694846" sldId="266"/>
            <ac:spMk id="25" creationId="{91C57F78-1B1E-BAD8-ACE1-754B18DBF9C3}"/>
          </ac:spMkLst>
        </pc:spChg>
      </pc:sldChg>
      <pc:sldChg chg="modSp">
        <pc:chgData name="ゲスト ユーザー" userId="" providerId="Windows Live" clId="Web-{43B8D152-2754-413E-A6D0-B91C999EF6DF}" dt="2023-07-30T04:37:25.134" v="173" actId="20577"/>
        <pc:sldMkLst>
          <pc:docMk/>
          <pc:sldMk cId="1912056118" sldId="267"/>
        </pc:sldMkLst>
        <pc:spChg chg="mod">
          <ac:chgData name="ゲスト ユーザー" userId="" providerId="Windows Live" clId="Web-{43B8D152-2754-413E-A6D0-B91C999EF6DF}" dt="2023-07-30T04:37:25.134" v="173" actId="20577"/>
          <ac:spMkLst>
            <pc:docMk/>
            <pc:sldMk cId="1912056118" sldId="267"/>
            <ac:spMk id="42" creationId="{54ECE52A-4A11-A6CC-6CA2-60B448C616F0}"/>
          </ac:spMkLst>
        </pc:spChg>
      </pc:sldChg>
      <pc:sldChg chg="modSp">
        <pc:chgData name="ゲスト ユーザー" userId="" providerId="Windows Live" clId="Web-{43B8D152-2754-413E-A6D0-B91C999EF6DF}" dt="2023-07-30T04:44:15.647" v="249" actId="20577"/>
        <pc:sldMkLst>
          <pc:docMk/>
          <pc:sldMk cId="898357096" sldId="268"/>
        </pc:sldMkLst>
        <pc:spChg chg="mod">
          <ac:chgData name="ゲスト ユーザー" userId="" providerId="Windows Live" clId="Web-{43B8D152-2754-413E-A6D0-B91C999EF6DF}" dt="2023-07-30T04:44:15.647" v="249" actId="20577"/>
          <ac:spMkLst>
            <pc:docMk/>
            <pc:sldMk cId="898357096" sldId="268"/>
            <ac:spMk id="13" creationId="{4A0EF1FD-1108-242E-A14F-A701FD3AE6CB}"/>
          </ac:spMkLst>
        </pc:spChg>
        <pc:spChg chg="mod">
          <ac:chgData name="ゲスト ユーザー" userId="" providerId="Windows Live" clId="Web-{43B8D152-2754-413E-A6D0-B91C999EF6DF}" dt="2023-07-30T04:39:02.075" v="181" actId="20577"/>
          <ac:spMkLst>
            <pc:docMk/>
            <pc:sldMk cId="898357096" sldId="268"/>
            <ac:spMk id="46" creationId="{BED07CD6-26CF-4313-C89F-BA19A95C32CA}"/>
          </ac:spMkLst>
        </pc:spChg>
      </pc:sldChg>
      <pc:sldChg chg="addSp delSp modSp">
        <pc:chgData name="ゲスト ユーザー" userId="" providerId="Windows Live" clId="Web-{43B8D152-2754-413E-A6D0-B91C999EF6DF}" dt="2023-07-30T04:44:26.975" v="251" actId="20577"/>
        <pc:sldMkLst>
          <pc:docMk/>
          <pc:sldMk cId="3058755364" sldId="269"/>
        </pc:sldMkLst>
        <pc:spChg chg="add del">
          <ac:chgData name="ゲスト ユーザー" userId="" providerId="Windows Live" clId="Web-{43B8D152-2754-413E-A6D0-B91C999EF6DF}" dt="2023-07-30T04:40:28.499" v="191"/>
          <ac:spMkLst>
            <pc:docMk/>
            <pc:sldMk cId="3058755364" sldId="269"/>
            <ac:spMk id="2" creationId="{99B00DB4-621E-46FD-BF4F-18AD10FB60BA}"/>
          </ac:spMkLst>
        </pc:spChg>
        <pc:spChg chg="add mod">
          <ac:chgData name="ゲスト ユーザー" userId="" providerId="Windows Live" clId="Web-{43B8D152-2754-413E-A6D0-B91C999EF6DF}" dt="2023-07-30T04:43:12.536" v="243" actId="14100"/>
          <ac:spMkLst>
            <pc:docMk/>
            <pc:sldMk cId="3058755364" sldId="269"/>
            <ac:spMk id="3" creationId="{F1934D67-C206-DA15-4635-1F2072EED3C7}"/>
          </ac:spMkLst>
        </pc:spChg>
        <pc:spChg chg="add mod">
          <ac:chgData name="ゲスト ユーザー" userId="" providerId="Windows Live" clId="Web-{43B8D152-2754-413E-A6D0-B91C999EF6DF}" dt="2023-07-30T04:41:59.643" v="223" actId="14100"/>
          <ac:spMkLst>
            <pc:docMk/>
            <pc:sldMk cId="3058755364" sldId="269"/>
            <ac:spMk id="4" creationId="{EE8CA373-4A9C-D1A1-469F-07B58F99ADBF}"/>
          </ac:spMkLst>
        </pc:spChg>
        <pc:spChg chg="add mod">
          <ac:chgData name="ゲスト ユーザー" userId="" providerId="Windows Live" clId="Web-{43B8D152-2754-413E-A6D0-B91C999EF6DF}" dt="2023-07-30T04:41:54.377" v="220" actId="1076"/>
          <ac:spMkLst>
            <pc:docMk/>
            <pc:sldMk cId="3058755364" sldId="269"/>
            <ac:spMk id="6" creationId="{B4359510-14EE-FCE0-BB56-30B5EB32C261}"/>
          </ac:spMkLst>
        </pc:spChg>
        <pc:spChg chg="mod">
          <ac:chgData name="ゲスト ユーザー" userId="" providerId="Windows Live" clId="Web-{43B8D152-2754-413E-A6D0-B91C999EF6DF}" dt="2023-07-30T04:44:26.975" v="251" actId="20577"/>
          <ac:spMkLst>
            <pc:docMk/>
            <pc:sldMk cId="3058755364" sldId="269"/>
            <ac:spMk id="13" creationId="{2B545610-2C31-20B5-1983-F8757A2CB963}"/>
          </ac:spMkLst>
        </pc:spChg>
        <pc:spChg chg="mod">
          <ac:chgData name="ゲスト ユーザー" userId="" providerId="Windows Live" clId="Web-{43B8D152-2754-413E-A6D0-B91C999EF6DF}" dt="2023-07-30T04:39:06.200" v="182" actId="20577"/>
          <ac:spMkLst>
            <pc:docMk/>
            <pc:sldMk cId="3058755364" sldId="269"/>
            <ac:spMk id="45" creationId="{8918345C-9EF8-2DAF-8045-C204E67FDC5F}"/>
          </ac:spMkLst>
        </pc:spChg>
        <pc:grpChg chg="mod">
          <ac:chgData name="ゲスト ユーザー" userId="" providerId="Windows Live" clId="Web-{43B8D152-2754-413E-A6D0-B91C999EF6DF}" dt="2023-07-30T04:41:54.471" v="221" actId="1076"/>
          <ac:grpSpMkLst>
            <pc:docMk/>
            <pc:sldMk cId="3058755364" sldId="269"/>
            <ac:grpSpMk id="36" creationId="{2E098AD5-C904-D7A2-7368-FF4D466FA917}"/>
          </ac:grpSpMkLst>
        </pc:grpChg>
        <pc:grpChg chg="mod">
          <ac:chgData name="ゲスト ユーザー" userId="" providerId="Windows Live" clId="Web-{43B8D152-2754-413E-A6D0-B91C999EF6DF}" dt="2023-07-30T04:41:54.377" v="219" actId="1076"/>
          <ac:grpSpMkLst>
            <pc:docMk/>
            <pc:sldMk cId="3058755364" sldId="269"/>
            <ac:grpSpMk id="38" creationId="{0D04A0EE-DD64-A05C-0B2B-47F1B404252D}"/>
          </ac:grpSpMkLst>
        </pc:grpChg>
        <pc:grpChg chg="mod">
          <ac:chgData name="ゲスト ユーザー" userId="" providerId="Windows Live" clId="Web-{43B8D152-2754-413E-A6D0-B91C999EF6DF}" dt="2023-07-30T04:41:23.345" v="212" actId="1076"/>
          <ac:grpSpMkLst>
            <pc:docMk/>
            <pc:sldMk cId="3058755364" sldId="269"/>
            <ac:grpSpMk id="41" creationId="{B238DFB6-DDF8-A042-FEB7-D38AD746FBBD}"/>
          </ac:grpSpMkLst>
        </pc:grpChg>
        <pc:grpChg chg="mod">
          <ac:chgData name="ゲスト ユーザー" userId="" providerId="Windows Live" clId="Web-{43B8D152-2754-413E-A6D0-B91C999EF6DF}" dt="2023-07-30T04:41:25.876" v="213" actId="1076"/>
          <ac:grpSpMkLst>
            <pc:docMk/>
            <pc:sldMk cId="3058755364" sldId="269"/>
            <ac:grpSpMk id="42" creationId="{5BB2B939-9017-5254-C964-46F3B75E2542}"/>
          </ac:grpSpMkLst>
        </pc:grpChg>
      </pc:sldChg>
      <pc:sldChg chg="modSp">
        <pc:chgData name="ゲスト ユーザー" userId="" providerId="Windows Live" clId="Web-{43B8D152-2754-413E-A6D0-B91C999EF6DF}" dt="2023-07-30T04:38:46.730" v="179" actId="20577"/>
        <pc:sldMkLst>
          <pc:docMk/>
          <pc:sldMk cId="2072476567" sldId="270"/>
        </pc:sldMkLst>
        <pc:spChg chg="mod">
          <ac:chgData name="ゲスト ユーザー" userId="" providerId="Windows Live" clId="Web-{43B8D152-2754-413E-A6D0-B91C999EF6DF}" dt="2023-07-30T04:22:39.653" v="37" actId="20577"/>
          <ac:spMkLst>
            <pc:docMk/>
            <pc:sldMk cId="2072476567" sldId="270"/>
            <ac:spMk id="4" creationId="{6AC85B60-36A9-3202-C9B1-622AE50015D2}"/>
          </ac:spMkLst>
        </pc:spChg>
        <pc:spChg chg="mod">
          <ac:chgData name="ゲスト ユーザー" userId="" providerId="Windows Live" clId="Web-{43B8D152-2754-413E-A6D0-B91C999EF6DF}" dt="2023-07-30T04:38:46.730" v="179" actId="20577"/>
          <ac:spMkLst>
            <pc:docMk/>
            <pc:sldMk cId="2072476567" sldId="270"/>
            <ac:spMk id="13" creationId="{EEFE7198-1081-C668-C6B2-003468CBE971}"/>
          </ac:spMkLst>
        </pc:spChg>
      </pc:sldChg>
      <pc:sldChg chg="modSp">
        <pc:chgData name="ゲスト ユーザー" userId="" providerId="Windows Live" clId="Web-{43B8D152-2754-413E-A6D0-B91C999EF6DF}" dt="2023-07-30T04:38:43.090" v="178" actId="20577"/>
        <pc:sldMkLst>
          <pc:docMk/>
          <pc:sldMk cId="2792754494" sldId="271"/>
        </pc:sldMkLst>
        <pc:spChg chg="mod">
          <ac:chgData name="ゲスト ユーザー" userId="" providerId="Windows Live" clId="Web-{43B8D152-2754-413E-A6D0-B91C999EF6DF}" dt="2023-07-30T04:38:43.090" v="178" actId="20577"/>
          <ac:spMkLst>
            <pc:docMk/>
            <pc:sldMk cId="2792754494" sldId="271"/>
            <ac:spMk id="6" creationId="{ED1232B0-9507-C453-3DCC-C5EB0772EC58}"/>
          </ac:spMkLst>
        </pc:spChg>
      </pc:sldChg>
      <pc:sldChg chg="addSp delSp modSp add replId">
        <pc:chgData name="ゲスト ユーザー" userId="" providerId="Windows Live" clId="Web-{43B8D152-2754-413E-A6D0-B91C999EF6DF}" dt="2023-07-30T04:39:09.653" v="183" actId="20577"/>
        <pc:sldMkLst>
          <pc:docMk/>
          <pc:sldMk cId="1097308628" sldId="272"/>
        </pc:sldMkLst>
        <pc:spChg chg="mod">
          <ac:chgData name="ゲスト ユーザー" userId="" providerId="Windows Live" clId="Web-{43B8D152-2754-413E-A6D0-B91C999EF6DF}" dt="2023-07-30T04:34:54.317" v="164" actId="14100"/>
          <ac:spMkLst>
            <pc:docMk/>
            <pc:sldMk cId="1097308628" sldId="272"/>
            <ac:spMk id="13" creationId="{2B545610-2C31-20B5-1983-F8757A2CB963}"/>
          </ac:spMkLst>
        </pc:spChg>
        <pc:spChg chg="mod">
          <ac:chgData name="ゲスト ユーザー" userId="" providerId="Windows Live" clId="Web-{43B8D152-2754-413E-A6D0-B91C999EF6DF}" dt="2023-07-30T04:30:02.089" v="78" actId="20577"/>
          <ac:spMkLst>
            <pc:docMk/>
            <pc:sldMk cId="1097308628" sldId="272"/>
            <ac:spMk id="22" creationId="{44864454-1786-B811-B674-E16E2CE115A7}"/>
          </ac:spMkLst>
        </pc:spChg>
        <pc:spChg chg="mod">
          <ac:chgData name="ゲスト ユーザー" userId="" providerId="Windows Live" clId="Web-{43B8D152-2754-413E-A6D0-B91C999EF6DF}" dt="2023-07-30T04:39:09.653" v="183" actId="20577"/>
          <ac:spMkLst>
            <pc:docMk/>
            <pc:sldMk cId="1097308628" sldId="272"/>
            <ac:spMk id="45" creationId="{8918345C-9EF8-2DAF-8045-C204E67FDC5F}"/>
          </ac:spMkLst>
        </pc:spChg>
        <pc:grpChg chg="del">
          <ac:chgData name="ゲスト ユーザー" userId="" providerId="Windows Live" clId="Web-{43B8D152-2754-413E-A6D0-B91C999EF6DF}" dt="2023-07-30T04:30:04.417" v="80"/>
          <ac:grpSpMkLst>
            <pc:docMk/>
            <pc:sldMk cId="1097308628" sldId="272"/>
            <ac:grpSpMk id="36" creationId="{2E098AD5-C904-D7A2-7368-FF4D466FA917}"/>
          </ac:grpSpMkLst>
        </pc:grpChg>
        <pc:grpChg chg="del">
          <ac:chgData name="ゲスト ユーザー" userId="" providerId="Windows Live" clId="Web-{43B8D152-2754-413E-A6D0-B91C999EF6DF}" dt="2023-07-30T04:30:03.839" v="79"/>
          <ac:grpSpMkLst>
            <pc:docMk/>
            <pc:sldMk cId="1097308628" sldId="272"/>
            <ac:grpSpMk id="38" creationId="{0D04A0EE-DD64-A05C-0B2B-47F1B404252D}"/>
          </ac:grpSpMkLst>
        </pc:grpChg>
        <pc:grpChg chg="del">
          <ac:chgData name="ゲスト ユーザー" userId="" providerId="Windows Live" clId="Web-{43B8D152-2754-413E-A6D0-B91C999EF6DF}" dt="2023-07-30T04:30:05.683" v="82"/>
          <ac:grpSpMkLst>
            <pc:docMk/>
            <pc:sldMk cId="1097308628" sldId="272"/>
            <ac:grpSpMk id="41" creationId="{B238DFB6-DDF8-A042-FEB7-D38AD746FBBD}"/>
          </ac:grpSpMkLst>
        </pc:grpChg>
        <pc:grpChg chg="del">
          <ac:chgData name="ゲスト ユーザー" userId="" providerId="Windows Live" clId="Web-{43B8D152-2754-413E-A6D0-B91C999EF6DF}" dt="2023-07-30T04:30:05.121" v="81"/>
          <ac:grpSpMkLst>
            <pc:docMk/>
            <pc:sldMk cId="1097308628" sldId="272"/>
            <ac:grpSpMk id="42" creationId="{5BB2B939-9017-5254-C964-46F3B75E2542}"/>
          </ac:grpSpMkLst>
        </pc:grpChg>
        <pc:picChg chg="add mod">
          <ac:chgData name="ゲスト ユーザー" userId="" providerId="Windows Live" clId="Web-{43B8D152-2754-413E-A6D0-B91C999EF6DF}" dt="2023-07-30T04:32:06.265" v="110" actId="1076"/>
          <ac:picMkLst>
            <pc:docMk/>
            <pc:sldMk cId="1097308628" sldId="272"/>
            <ac:picMk id="2" creationId="{6D19B486-5AD7-2990-86FF-403397DAE192}"/>
          </ac:picMkLst>
        </pc:picChg>
        <pc:picChg chg="add mod">
          <ac:chgData name="ゲスト ユーザー" userId="" providerId="Windows Live" clId="Web-{43B8D152-2754-413E-A6D0-B91C999EF6DF}" dt="2023-07-30T04:34:43.160" v="162" actId="1076"/>
          <ac:picMkLst>
            <pc:docMk/>
            <pc:sldMk cId="1097308628" sldId="272"/>
            <ac:picMk id="3" creationId="{077FA40A-F034-C213-D19E-FF5776AAC6C9}"/>
          </ac:picMkLst>
        </pc:picChg>
        <pc:picChg chg="add mod">
          <ac:chgData name="ゲスト ユーザー" userId="" providerId="Windows Live" clId="Web-{43B8D152-2754-413E-A6D0-B91C999EF6DF}" dt="2023-07-30T04:34:41.613" v="161" actId="14100"/>
          <ac:picMkLst>
            <pc:docMk/>
            <pc:sldMk cId="1097308628" sldId="272"/>
            <ac:picMk id="4" creationId="{36729095-BFF5-C860-0884-BC451612F908}"/>
          </ac:picMkLst>
        </pc:picChg>
      </pc:sldChg>
      <pc:sldChg chg="new del">
        <pc:chgData name="ゲスト ユーザー" userId="" providerId="Windows Live" clId="Web-{43B8D152-2754-413E-A6D0-B91C999EF6DF}" dt="2023-07-30T04:29:44.042" v="74"/>
        <pc:sldMkLst>
          <pc:docMk/>
          <pc:sldMk cId="1306572411" sldId="272"/>
        </pc:sldMkLst>
      </pc:sldChg>
      <pc:sldChg chg="addSp delSp modSp add replId">
        <pc:chgData name="ゲスト ユーザー" userId="" providerId="Windows Live" clId="Web-{43B8D152-2754-413E-A6D0-B91C999EF6DF}" dt="2023-07-30T04:58:37.611" v="370" actId="20577"/>
        <pc:sldMkLst>
          <pc:docMk/>
          <pc:sldMk cId="2866570304" sldId="274"/>
        </pc:sldMkLst>
        <pc:spChg chg="del mod">
          <ac:chgData name="ゲスト ユーザー" userId="" providerId="Windows Live" clId="Web-{43B8D152-2754-413E-A6D0-B91C999EF6DF}" dt="2023-07-30T04:51:59.552" v="301"/>
          <ac:spMkLst>
            <pc:docMk/>
            <pc:sldMk cId="2866570304" sldId="274"/>
            <ac:spMk id="8" creationId="{7918C663-4A11-2180-BE33-ED14BD7C2653}"/>
          </ac:spMkLst>
        </pc:spChg>
        <pc:spChg chg="add del mod">
          <ac:chgData name="ゲスト ユーザー" userId="" providerId="Windows Live" clId="Web-{43B8D152-2754-413E-A6D0-B91C999EF6DF}" dt="2023-07-30T04:51:50.380" v="295"/>
          <ac:spMkLst>
            <pc:docMk/>
            <pc:sldMk cId="2866570304" sldId="274"/>
            <ac:spMk id="15" creationId="{DBDCAFFA-1DE3-732C-0976-01634F1E8AB3}"/>
          </ac:spMkLst>
        </pc:spChg>
        <pc:spChg chg="add mod">
          <ac:chgData name="ゲスト ユーザー" userId="" providerId="Windows Live" clId="Web-{43B8D152-2754-413E-A6D0-B91C999EF6DF}" dt="2023-07-30T04:55:55.403" v="343" actId="688"/>
          <ac:spMkLst>
            <pc:docMk/>
            <pc:sldMk cId="2866570304" sldId="274"/>
            <ac:spMk id="17" creationId="{C58BDE39-4E28-A161-6421-E46931801AEB}"/>
          </ac:spMkLst>
        </pc:spChg>
        <pc:spChg chg="add mod">
          <ac:chgData name="ゲスト ユーザー" userId="" providerId="Windows Live" clId="Web-{43B8D152-2754-413E-A6D0-B91C999EF6DF}" dt="2023-07-30T04:58:37.611" v="370" actId="20577"/>
          <ac:spMkLst>
            <pc:docMk/>
            <pc:sldMk cId="2866570304" sldId="274"/>
            <ac:spMk id="19" creationId="{4E80DF44-DB81-46E4-0C95-62233905A8D6}"/>
          </ac:spMkLst>
        </pc:spChg>
        <pc:spChg chg="add del mod">
          <ac:chgData name="ゲスト ユーザー" userId="" providerId="Windows Live" clId="Web-{43B8D152-2754-413E-A6D0-B91C999EF6DF}" dt="2023-07-30T04:54:16.947" v="322"/>
          <ac:spMkLst>
            <pc:docMk/>
            <pc:sldMk cId="2866570304" sldId="274"/>
            <ac:spMk id="20" creationId="{42A378EE-2F62-1D49-37CD-044DADADE49B}"/>
          </ac:spMkLst>
        </pc:spChg>
        <pc:picChg chg="del">
          <ac:chgData name="ゲスト ユーザー" userId="" providerId="Windows Live" clId="Web-{43B8D152-2754-413E-A6D0-B91C999EF6DF}" dt="2023-07-30T04:51:44.567" v="293"/>
          <ac:picMkLst>
            <pc:docMk/>
            <pc:sldMk cId="2866570304" sldId="274"/>
            <ac:picMk id="5" creationId="{19B1AA1A-0AB0-8C5E-779F-D11D28328FBF}"/>
          </ac:picMkLst>
        </pc:picChg>
        <pc:picChg chg="del">
          <ac:chgData name="ゲスト ユーザー" userId="" providerId="Windows Live" clId="Web-{43B8D152-2754-413E-A6D0-B91C999EF6DF}" dt="2023-07-30T04:51:44.489" v="292"/>
          <ac:picMkLst>
            <pc:docMk/>
            <pc:sldMk cId="2866570304" sldId="274"/>
            <ac:picMk id="7" creationId="{99991D44-E093-89F1-54B0-CBA8079206CE}"/>
          </ac:picMkLst>
        </pc:picChg>
        <pc:picChg chg="add mod">
          <ac:chgData name="ゲスト ユーザー" userId="" providerId="Windows Live" clId="Web-{43B8D152-2754-413E-A6D0-B91C999EF6DF}" dt="2023-07-30T04:52:13.021" v="303" actId="1076"/>
          <ac:picMkLst>
            <pc:docMk/>
            <pc:sldMk cId="2866570304" sldId="274"/>
            <ac:picMk id="16" creationId="{F44F3FD9-68C3-B58C-C662-69559C396BDF}"/>
          </ac:picMkLst>
        </pc:picChg>
      </pc:sldChg>
    </pc:docChg>
  </pc:docChgLst>
  <pc:docChgLst>
    <pc:chgData name="達成 山田" userId="80ebdceb109c3705" providerId="LiveId" clId="{D9031DB7-1D60-43F2-A7B8-22351596062A}"/>
    <pc:docChg chg="undo custSel addSld delSld modSld sldOrd">
      <pc:chgData name="達成 山田" userId="80ebdceb109c3705" providerId="LiveId" clId="{D9031DB7-1D60-43F2-A7B8-22351596062A}" dt="2023-07-30T04:17:01.780" v="3509" actId="20577"/>
      <pc:docMkLst>
        <pc:docMk/>
      </pc:docMkLst>
      <pc:sldChg chg="addSp delSp modSp">
        <pc:chgData name="達成 山田" userId="80ebdceb109c3705" providerId="LiveId" clId="{D9031DB7-1D60-43F2-A7B8-22351596062A}" dt="2023-07-30T03:28:04.419" v="1746"/>
        <pc:sldMkLst>
          <pc:docMk/>
          <pc:sldMk cId="1700771788" sldId="257"/>
        </pc:sldMkLst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6" creationId="{96148059-368E-F07F-F7B4-8F5D4819A84C}"/>
          </ac:spMkLst>
        </pc:spChg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7" creationId="{28B20AAB-982F-9454-2291-AE8B957FB089}"/>
          </ac:spMkLst>
        </pc:spChg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9" creationId="{51FFDCD2-75CA-176F-2E0C-EA5C99B74CE9}"/>
          </ac:spMkLst>
        </pc:spChg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11" creationId="{B5297FAF-E5D4-6EEF-209A-6D9F4B5E0930}"/>
          </ac:spMkLst>
        </pc:spChg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13" creationId="{8FBC7E37-24A1-A2D7-2AF5-4E4401DA1F35}"/>
          </ac:spMkLst>
        </pc:spChg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17" creationId="{C1E3616D-D7D9-4A8A-E196-2D0758597360}"/>
          </ac:spMkLst>
        </pc:spChg>
        <pc:spChg chg="mod">
          <ac:chgData name="達成 山田" userId="80ebdceb109c3705" providerId="LiveId" clId="{D9031DB7-1D60-43F2-A7B8-22351596062A}" dt="2023-07-30T03:28:02.978" v="1745"/>
          <ac:spMkLst>
            <pc:docMk/>
            <pc:sldMk cId="1700771788" sldId="257"/>
            <ac:spMk id="18" creationId="{C4A0E3E7-2E6F-5AF4-96DA-FBF0F87B4B73}"/>
          </ac:spMkLst>
        </pc:spChg>
        <pc:grpChg chg="add del mod">
          <ac:chgData name="達成 山田" userId="80ebdceb109c3705" providerId="LiveId" clId="{D9031DB7-1D60-43F2-A7B8-22351596062A}" dt="2023-07-30T03:28:04.419" v="1746"/>
          <ac:grpSpMkLst>
            <pc:docMk/>
            <pc:sldMk cId="1700771788" sldId="257"/>
            <ac:grpSpMk id="5" creationId="{4F19EE77-5E3E-0E02-853F-C06AD032BB7D}"/>
          </ac:grpSpMkLst>
        </pc:grpChg>
      </pc:sldChg>
      <pc:sldChg chg="addSp delSp modSp mod">
        <pc:chgData name="達成 山田" userId="80ebdceb109c3705" providerId="LiveId" clId="{D9031DB7-1D60-43F2-A7B8-22351596062A}" dt="2023-07-30T03:52:44.920" v="2234" actId="20577"/>
        <pc:sldMkLst>
          <pc:docMk/>
          <pc:sldMk cId="1975605141" sldId="258"/>
        </pc:sldMkLst>
        <pc:spChg chg="mod">
          <ac:chgData name="達成 山田" userId="80ebdceb109c3705" providerId="LiveId" clId="{D9031DB7-1D60-43F2-A7B8-22351596062A}" dt="2023-07-30T03:52:44.920" v="2234" actId="20577"/>
          <ac:spMkLst>
            <pc:docMk/>
            <pc:sldMk cId="1975605141" sldId="258"/>
            <ac:spMk id="3" creationId="{F6BEAA5E-5C38-AD81-F5E5-DE756C107584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6" creationId="{E32B085F-DED4-27E2-F97F-3A02343BFBBB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7" creationId="{DFC89CF4-8818-9FC4-8CD6-3521204F5426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8" creationId="{9ACD5693-9B13-954C-17A5-0FEF0B1F78F3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9" creationId="{D9ECF425-B8CF-EABD-70FB-65EA191E1AF8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10" creationId="{510C164E-3C79-4D17-928E-A87DCFE20D86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11" creationId="{1006E892-115E-73B5-DA50-753B36227D22}"/>
          </ac:spMkLst>
        </pc:spChg>
        <pc:spChg chg="mod">
          <ac:chgData name="達成 山田" userId="80ebdceb109c3705" providerId="LiveId" clId="{D9031DB7-1D60-43F2-A7B8-22351596062A}" dt="2023-07-30T03:28:01.133" v="1744"/>
          <ac:spMkLst>
            <pc:docMk/>
            <pc:sldMk cId="1975605141" sldId="258"/>
            <ac:spMk id="12" creationId="{5AFFDE11-5915-9FE2-E843-236038E6B2AD}"/>
          </ac:spMkLst>
        </pc:spChg>
        <pc:grpChg chg="add del mod">
          <ac:chgData name="達成 山田" userId="80ebdceb109c3705" providerId="LiveId" clId="{D9031DB7-1D60-43F2-A7B8-22351596062A}" dt="2023-07-30T03:28:05.976" v="1747"/>
          <ac:grpSpMkLst>
            <pc:docMk/>
            <pc:sldMk cId="1975605141" sldId="258"/>
            <ac:grpSpMk id="5" creationId="{86B690BF-40E7-628E-B4D4-DB1997C77324}"/>
          </ac:grpSpMkLst>
        </pc:grpChg>
      </pc:sldChg>
      <pc:sldChg chg="addSp delSp modSp mod">
        <pc:chgData name="達成 山田" userId="80ebdceb109c3705" providerId="LiveId" clId="{D9031DB7-1D60-43F2-A7B8-22351596062A}" dt="2023-07-30T04:13:51.792" v="3247" actId="207"/>
        <pc:sldMkLst>
          <pc:docMk/>
          <pc:sldMk cId="3273633944" sldId="259"/>
        </pc:sldMkLst>
        <pc:spChg chg="mod">
          <ac:chgData name="達成 山田" userId="80ebdceb109c3705" providerId="LiveId" clId="{D9031DB7-1D60-43F2-A7B8-22351596062A}" dt="2023-07-30T01:57:49.559" v="7" actId="20577"/>
          <ac:spMkLst>
            <pc:docMk/>
            <pc:sldMk cId="3273633944" sldId="259"/>
            <ac:spMk id="2" creationId="{2BEA97EE-0CEE-95B5-0A0D-C41C7D910D6D}"/>
          </ac:spMkLst>
        </pc:spChg>
        <pc:spChg chg="del">
          <ac:chgData name="達成 山田" userId="80ebdceb109c3705" providerId="LiveId" clId="{D9031DB7-1D60-43F2-A7B8-22351596062A}" dt="2023-07-30T02:21:10.209" v="322" actId="22"/>
          <ac:spMkLst>
            <pc:docMk/>
            <pc:sldMk cId="3273633944" sldId="259"/>
            <ac:spMk id="3" creationId="{470CD70B-7515-84E8-47F6-FD3B49DC7836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8" creationId="{4B7B8EBC-A007-8BA6-40E0-17E1192E0181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9" creationId="{EFE63FA7-05A1-D94C-028F-5B53724EA2F8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10" creationId="{544EC6B7-1C4D-7D14-60F3-AF473D21880C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11" creationId="{62A0777D-9809-CC42-D4E4-80698E3FC725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12" creationId="{C8A758EE-0601-87DF-AF1B-4ECA5185831B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13" creationId="{4A5698B6-8AE6-526C-AC7F-D44D53B27A58}"/>
          </ac:spMkLst>
        </pc:spChg>
        <pc:spChg chg="mod">
          <ac:chgData name="達成 山田" userId="80ebdceb109c3705" providerId="LiveId" clId="{D9031DB7-1D60-43F2-A7B8-22351596062A}" dt="2023-07-30T03:27:59.261" v="1742"/>
          <ac:spMkLst>
            <pc:docMk/>
            <pc:sldMk cId="3273633944" sldId="259"/>
            <ac:spMk id="14" creationId="{51291D04-D622-C321-BC66-D59765554190}"/>
          </ac:spMkLst>
        </pc:spChg>
        <pc:spChg chg="mod">
          <ac:chgData name="達成 山田" userId="80ebdceb109c3705" providerId="LiveId" clId="{D9031DB7-1D60-43F2-A7B8-22351596062A}" dt="2023-07-30T03:52:25.159" v="2226"/>
          <ac:spMkLst>
            <pc:docMk/>
            <pc:sldMk cId="3273633944" sldId="259"/>
            <ac:spMk id="16" creationId="{E52562C5-302B-F5CE-5255-B6CAEBAE5890}"/>
          </ac:spMkLst>
        </pc:spChg>
        <pc:spChg chg="mod">
          <ac:chgData name="達成 山田" userId="80ebdceb109c3705" providerId="LiveId" clId="{D9031DB7-1D60-43F2-A7B8-22351596062A}" dt="2023-07-30T03:28:34.991" v="1778"/>
          <ac:spMkLst>
            <pc:docMk/>
            <pc:sldMk cId="3273633944" sldId="259"/>
            <ac:spMk id="17" creationId="{2FFF501D-9B83-7DC8-EA9C-A7BE67BC70A9}"/>
          </ac:spMkLst>
        </pc:spChg>
        <pc:spChg chg="mod">
          <ac:chgData name="達成 山田" userId="80ebdceb109c3705" providerId="LiveId" clId="{D9031DB7-1D60-43F2-A7B8-22351596062A}" dt="2023-07-30T03:28:34.991" v="1778"/>
          <ac:spMkLst>
            <pc:docMk/>
            <pc:sldMk cId="3273633944" sldId="259"/>
            <ac:spMk id="18" creationId="{FFF56B47-32DC-3994-D522-95EF71664314}"/>
          </ac:spMkLst>
        </pc:spChg>
        <pc:spChg chg="mod">
          <ac:chgData name="達成 山田" userId="80ebdceb109c3705" providerId="LiveId" clId="{D9031DB7-1D60-43F2-A7B8-22351596062A}" dt="2023-07-30T03:28:34.991" v="1778"/>
          <ac:spMkLst>
            <pc:docMk/>
            <pc:sldMk cId="3273633944" sldId="259"/>
            <ac:spMk id="19" creationId="{05BF6AFB-062A-CAF2-F29D-BA7C04E74E24}"/>
          </ac:spMkLst>
        </pc:spChg>
        <pc:spChg chg="mod">
          <ac:chgData name="達成 山田" userId="80ebdceb109c3705" providerId="LiveId" clId="{D9031DB7-1D60-43F2-A7B8-22351596062A}" dt="2023-07-30T03:28:34.991" v="1778"/>
          <ac:spMkLst>
            <pc:docMk/>
            <pc:sldMk cId="3273633944" sldId="259"/>
            <ac:spMk id="20" creationId="{81AF549B-9C97-1298-6F59-243C7B9A3D91}"/>
          </ac:spMkLst>
        </pc:spChg>
        <pc:spChg chg="mod">
          <ac:chgData name="達成 山田" userId="80ebdceb109c3705" providerId="LiveId" clId="{D9031DB7-1D60-43F2-A7B8-22351596062A}" dt="2023-07-30T03:34:48.494" v="1921" actId="207"/>
          <ac:spMkLst>
            <pc:docMk/>
            <pc:sldMk cId="3273633944" sldId="259"/>
            <ac:spMk id="21" creationId="{E757F68A-FA5E-AFBF-9F7E-6E4E64FDD21D}"/>
          </ac:spMkLst>
        </pc:spChg>
        <pc:spChg chg="mod">
          <ac:chgData name="達成 山田" userId="80ebdceb109c3705" providerId="LiveId" clId="{D9031DB7-1D60-43F2-A7B8-22351596062A}" dt="2023-07-30T03:28:34.991" v="1778"/>
          <ac:spMkLst>
            <pc:docMk/>
            <pc:sldMk cId="3273633944" sldId="259"/>
            <ac:spMk id="22" creationId="{72F03131-92F9-ABA2-10AB-74E15894FF6F}"/>
          </ac:spMkLst>
        </pc:spChg>
        <pc:spChg chg="mod">
          <ac:chgData name="達成 山田" userId="80ebdceb109c3705" providerId="LiveId" clId="{D9031DB7-1D60-43F2-A7B8-22351596062A}" dt="2023-07-30T04:13:39.826" v="3243"/>
          <ac:spMkLst>
            <pc:docMk/>
            <pc:sldMk cId="3273633944" sldId="259"/>
            <ac:spMk id="24" creationId="{0C4CDBC1-A60F-5213-6E66-5D15588A9D94}"/>
          </ac:spMkLst>
        </pc:spChg>
        <pc:spChg chg="mod">
          <ac:chgData name="達成 山田" userId="80ebdceb109c3705" providerId="LiveId" clId="{D9031DB7-1D60-43F2-A7B8-22351596062A}" dt="2023-07-30T04:13:39.826" v="3243"/>
          <ac:spMkLst>
            <pc:docMk/>
            <pc:sldMk cId="3273633944" sldId="259"/>
            <ac:spMk id="25" creationId="{FC55AEFD-0B7A-AC78-6C8E-DDEC702EEABB}"/>
          </ac:spMkLst>
        </pc:spChg>
        <pc:spChg chg="mod">
          <ac:chgData name="達成 山田" userId="80ebdceb109c3705" providerId="LiveId" clId="{D9031DB7-1D60-43F2-A7B8-22351596062A}" dt="2023-07-30T04:13:39.826" v="3243"/>
          <ac:spMkLst>
            <pc:docMk/>
            <pc:sldMk cId="3273633944" sldId="259"/>
            <ac:spMk id="26" creationId="{A01492AA-CF3A-9E7E-448C-F09F2150F10F}"/>
          </ac:spMkLst>
        </pc:spChg>
        <pc:spChg chg="mod">
          <ac:chgData name="達成 山田" userId="80ebdceb109c3705" providerId="LiveId" clId="{D9031DB7-1D60-43F2-A7B8-22351596062A}" dt="2023-07-30T04:13:39.826" v="3243"/>
          <ac:spMkLst>
            <pc:docMk/>
            <pc:sldMk cId="3273633944" sldId="259"/>
            <ac:spMk id="27" creationId="{46410452-5A40-7F87-6335-C4C6C47A1FCF}"/>
          </ac:spMkLst>
        </pc:spChg>
        <pc:spChg chg="mod">
          <ac:chgData name="達成 山田" userId="80ebdceb109c3705" providerId="LiveId" clId="{D9031DB7-1D60-43F2-A7B8-22351596062A}" dt="2023-07-30T04:13:51.792" v="3247" actId="207"/>
          <ac:spMkLst>
            <pc:docMk/>
            <pc:sldMk cId="3273633944" sldId="259"/>
            <ac:spMk id="28" creationId="{34C3F8C7-6F03-064A-3281-D64911DD48E8}"/>
          </ac:spMkLst>
        </pc:spChg>
        <pc:spChg chg="mod">
          <ac:chgData name="達成 山田" userId="80ebdceb109c3705" providerId="LiveId" clId="{D9031DB7-1D60-43F2-A7B8-22351596062A}" dt="2023-07-30T04:13:39.826" v="3243"/>
          <ac:spMkLst>
            <pc:docMk/>
            <pc:sldMk cId="3273633944" sldId="259"/>
            <ac:spMk id="29" creationId="{FC652110-F72B-7FF1-4708-9D7A8905CF37}"/>
          </ac:spMkLst>
        </pc:spChg>
        <pc:grpChg chg="add del mod">
          <ac:chgData name="達成 山田" userId="80ebdceb109c3705" providerId="LiveId" clId="{D9031DB7-1D60-43F2-A7B8-22351596062A}" dt="2023-07-30T03:28:14.737" v="1749"/>
          <ac:grpSpMkLst>
            <pc:docMk/>
            <pc:sldMk cId="3273633944" sldId="259"/>
            <ac:grpSpMk id="7" creationId="{4578D20B-36F3-01BB-458A-30791CF406AE}"/>
          </ac:grpSpMkLst>
        </pc:grpChg>
        <pc:grpChg chg="add del mod">
          <ac:chgData name="達成 山田" userId="80ebdceb109c3705" providerId="LiveId" clId="{D9031DB7-1D60-43F2-A7B8-22351596062A}" dt="2023-07-30T04:13:39.682" v="3242" actId="478"/>
          <ac:grpSpMkLst>
            <pc:docMk/>
            <pc:sldMk cId="3273633944" sldId="259"/>
            <ac:grpSpMk id="15" creationId="{74EC1EC4-EB7E-E285-6A1B-39085137A6EB}"/>
          </ac:grpSpMkLst>
        </pc:grpChg>
        <pc:grpChg chg="add mod">
          <ac:chgData name="達成 山田" userId="80ebdceb109c3705" providerId="LiveId" clId="{D9031DB7-1D60-43F2-A7B8-22351596062A}" dt="2023-07-30T04:13:39.826" v="3243"/>
          <ac:grpSpMkLst>
            <pc:docMk/>
            <pc:sldMk cId="3273633944" sldId="259"/>
            <ac:grpSpMk id="23" creationId="{621669D1-7552-0F88-C44A-83093A259339}"/>
          </ac:grpSpMkLst>
        </pc:grpChg>
        <pc:picChg chg="add mod ord">
          <ac:chgData name="達成 山田" userId="80ebdceb109c3705" providerId="LiveId" clId="{D9031DB7-1D60-43F2-A7B8-22351596062A}" dt="2023-07-30T02:21:10.209" v="322" actId="22"/>
          <ac:picMkLst>
            <pc:docMk/>
            <pc:sldMk cId="3273633944" sldId="259"/>
            <ac:picMk id="5" creationId="{4377E1ED-8873-AD23-B5B5-3071000C54D9}"/>
          </ac:picMkLst>
        </pc:picChg>
      </pc:sldChg>
      <pc:sldChg chg="addSp delSp modSp new mod">
        <pc:chgData name="達成 山田" userId="80ebdceb109c3705" providerId="LiveId" clId="{D9031DB7-1D60-43F2-A7B8-22351596062A}" dt="2023-07-30T04:14:07.689" v="3249" actId="207"/>
        <pc:sldMkLst>
          <pc:docMk/>
          <pc:sldMk cId="3289409740" sldId="260"/>
        </pc:sldMkLst>
        <pc:spChg chg="mod">
          <ac:chgData name="達成 山田" userId="80ebdceb109c3705" providerId="LiveId" clId="{D9031DB7-1D60-43F2-A7B8-22351596062A}" dt="2023-07-30T03:54:15.433" v="2244" actId="20577"/>
          <ac:spMkLst>
            <pc:docMk/>
            <pc:sldMk cId="3289409740" sldId="260"/>
            <ac:spMk id="2" creationId="{EF54E27F-B8E1-0C45-67D6-8527BD16452A}"/>
          </ac:spMkLst>
        </pc:spChg>
        <pc:spChg chg="del">
          <ac:chgData name="達成 山田" userId="80ebdceb109c3705" providerId="LiveId" clId="{D9031DB7-1D60-43F2-A7B8-22351596062A}" dt="2023-07-30T02:22:03.648" v="323" actId="22"/>
          <ac:spMkLst>
            <pc:docMk/>
            <pc:sldMk cId="3289409740" sldId="260"/>
            <ac:spMk id="3" creationId="{5B04A5AF-0CE9-FD2C-AFB1-5DBD75B9C0D2}"/>
          </ac:spMkLst>
        </pc:spChg>
        <pc:spChg chg="add del mod">
          <ac:chgData name="達成 山田" userId="80ebdceb109c3705" providerId="LiveId" clId="{D9031DB7-1D60-43F2-A7B8-22351596062A}" dt="2023-07-30T04:04:31.413" v="2644" actId="478"/>
          <ac:spMkLst>
            <pc:docMk/>
            <pc:sldMk cId="3289409740" sldId="260"/>
            <ac:spMk id="8" creationId="{7918C663-4A11-2180-BE33-ED14BD7C2653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1" creationId="{4903041F-320C-B784-07A5-252F6AD83A5D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2" creationId="{C43C0E83-60E1-148C-8A5E-855F2C62591C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3" creationId="{4EE88BA0-2F5E-BD40-A327-852CCB4FE679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4" creationId="{F19791D4-D99A-4D08-50B4-5C885E373AB2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5" creationId="{DA514B22-3D0C-8102-7E66-7141E32C756B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6" creationId="{CBE3B758-4091-8EC3-FF03-FD272BEEEAF0}"/>
          </ac:spMkLst>
        </pc:spChg>
        <pc:spChg chg="mod">
          <ac:chgData name="達成 山田" userId="80ebdceb109c3705" providerId="LiveId" clId="{D9031DB7-1D60-43F2-A7B8-22351596062A}" dt="2023-07-30T03:27:56.967" v="1740"/>
          <ac:spMkLst>
            <pc:docMk/>
            <pc:sldMk cId="3289409740" sldId="260"/>
            <ac:spMk id="17" creationId="{9350A938-C320-C0F8-D724-9988D3EF9D38}"/>
          </ac:spMkLst>
        </pc:spChg>
        <pc:spChg chg="mod">
          <ac:chgData name="達成 山田" userId="80ebdceb109c3705" providerId="LiveId" clId="{D9031DB7-1D60-43F2-A7B8-22351596062A}" dt="2023-07-30T03:52:19.074" v="2224"/>
          <ac:spMkLst>
            <pc:docMk/>
            <pc:sldMk cId="3289409740" sldId="260"/>
            <ac:spMk id="19" creationId="{7C4E6870-AF29-EC63-7E88-E59F35060C0E}"/>
          </ac:spMkLst>
        </pc:spChg>
        <pc:spChg chg="mod">
          <ac:chgData name="達成 山田" userId="80ebdceb109c3705" providerId="LiveId" clId="{D9031DB7-1D60-43F2-A7B8-22351596062A}" dt="2023-07-30T03:28:33.777" v="1777"/>
          <ac:spMkLst>
            <pc:docMk/>
            <pc:sldMk cId="3289409740" sldId="260"/>
            <ac:spMk id="20" creationId="{42E4AB45-102A-E18F-C0CF-4B714D1D6217}"/>
          </ac:spMkLst>
        </pc:spChg>
        <pc:spChg chg="mod">
          <ac:chgData name="達成 山田" userId="80ebdceb109c3705" providerId="LiveId" clId="{D9031DB7-1D60-43F2-A7B8-22351596062A}" dt="2023-07-30T03:28:33.777" v="1777"/>
          <ac:spMkLst>
            <pc:docMk/>
            <pc:sldMk cId="3289409740" sldId="260"/>
            <ac:spMk id="21" creationId="{08AA3DBA-5D4D-54B3-0B17-5805B35A8B8A}"/>
          </ac:spMkLst>
        </pc:spChg>
        <pc:spChg chg="mod">
          <ac:chgData name="達成 山田" userId="80ebdceb109c3705" providerId="LiveId" clId="{D9031DB7-1D60-43F2-A7B8-22351596062A}" dt="2023-07-30T03:28:33.777" v="1777"/>
          <ac:spMkLst>
            <pc:docMk/>
            <pc:sldMk cId="3289409740" sldId="260"/>
            <ac:spMk id="22" creationId="{84F21F71-CC8F-837A-4A82-4744A71D56E2}"/>
          </ac:spMkLst>
        </pc:spChg>
        <pc:spChg chg="mod">
          <ac:chgData name="達成 山田" userId="80ebdceb109c3705" providerId="LiveId" clId="{D9031DB7-1D60-43F2-A7B8-22351596062A}" dt="2023-07-30T03:35:10.064" v="1923" actId="207"/>
          <ac:spMkLst>
            <pc:docMk/>
            <pc:sldMk cId="3289409740" sldId="260"/>
            <ac:spMk id="23" creationId="{B56AAD25-0BBD-72F5-964A-118EA66F401C}"/>
          </ac:spMkLst>
        </pc:spChg>
        <pc:spChg chg="mod">
          <ac:chgData name="達成 山田" userId="80ebdceb109c3705" providerId="LiveId" clId="{D9031DB7-1D60-43F2-A7B8-22351596062A}" dt="2023-07-30T03:28:33.777" v="1777"/>
          <ac:spMkLst>
            <pc:docMk/>
            <pc:sldMk cId="3289409740" sldId="260"/>
            <ac:spMk id="24" creationId="{43C624B4-35DD-4C38-E139-37CFB7768DB7}"/>
          </ac:spMkLst>
        </pc:spChg>
        <pc:spChg chg="mod">
          <ac:chgData name="達成 山田" userId="80ebdceb109c3705" providerId="LiveId" clId="{D9031DB7-1D60-43F2-A7B8-22351596062A}" dt="2023-07-30T03:28:33.777" v="1777"/>
          <ac:spMkLst>
            <pc:docMk/>
            <pc:sldMk cId="3289409740" sldId="260"/>
            <ac:spMk id="25" creationId="{A6BB8144-83A0-62D9-7E04-141E31C29C74}"/>
          </ac:spMkLst>
        </pc:spChg>
        <pc:spChg chg="add mod">
          <ac:chgData name="達成 山田" userId="80ebdceb109c3705" providerId="LiveId" clId="{D9031DB7-1D60-43F2-A7B8-22351596062A}" dt="2023-07-30T04:05:11.272" v="2744" actId="20577"/>
          <ac:spMkLst>
            <pc:docMk/>
            <pc:sldMk cId="3289409740" sldId="260"/>
            <ac:spMk id="27" creationId="{1C14B3B1-2933-8CBF-F644-40AF0DDF17DD}"/>
          </ac:spMkLst>
        </pc:spChg>
        <pc:spChg chg="mod">
          <ac:chgData name="達成 山田" userId="80ebdceb109c3705" providerId="LiveId" clId="{D9031DB7-1D60-43F2-A7B8-22351596062A}" dt="2023-07-30T04:13:34.027" v="3239"/>
          <ac:spMkLst>
            <pc:docMk/>
            <pc:sldMk cId="3289409740" sldId="260"/>
            <ac:spMk id="29" creationId="{75B25DDD-8ED8-BE3E-5872-EAB1A62C651E}"/>
          </ac:spMkLst>
        </pc:spChg>
        <pc:spChg chg="mod">
          <ac:chgData name="達成 山田" userId="80ebdceb109c3705" providerId="LiveId" clId="{D9031DB7-1D60-43F2-A7B8-22351596062A}" dt="2023-07-30T04:13:34.027" v="3239"/>
          <ac:spMkLst>
            <pc:docMk/>
            <pc:sldMk cId="3289409740" sldId="260"/>
            <ac:spMk id="30" creationId="{70C8AA99-D98C-94B6-C2BA-BDD70365E293}"/>
          </ac:spMkLst>
        </pc:spChg>
        <pc:spChg chg="mod">
          <ac:chgData name="達成 山田" userId="80ebdceb109c3705" providerId="LiveId" clId="{D9031DB7-1D60-43F2-A7B8-22351596062A}" dt="2023-07-30T04:13:34.027" v="3239"/>
          <ac:spMkLst>
            <pc:docMk/>
            <pc:sldMk cId="3289409740" sldId="260"/>
            <ac:spMk id="31" creationId="{279103EC-E83F-737A-B639-B808540A74AC}"/>
          </ac:spMkLst>
        </pc:spChg>
        <pc:spChg chg="mod">
          <ac:chgData name="達成 山田" userId="80ebdceb109c3705" providerId="LiveId" clId="{D9031DB7-1D60-43F2-A7B8-22351596062A}" dt="2023-07-30T04:14:07.689" v="3249" actId="207"/>
          <ac:spMkLst>
            <pc:docMk/>
            <pc:sldMk cId="3289409740" sldId="260"/>
            <ac:spMk id="32" creationId="{CAD49843-8921-4A81-0F30-F933B3E45D4F}"/>
          </ac:spMkLst>
        </pc:spChg>
        <pc:spChg chg="mod">
          <ac:chgData name="達成 山田" userId="80ebdceb109c3705" providerId="LiveId" clId="{D9031DB7-1D60-43F2-A7B8-22351596062A}" dt="2023-07-30T04:13:34.027" v="3239"/>
          <ac:spMkLst>
            <pc:docMk/>
            <pc:sldMk cId="3289409740" sldId="260"/>
            <ac:spMk id="33" creationId="{014DB694-3401-8B43-0BC8-13A4B3960F88}"/>
          </ac:spMkLst>
        </pc:spChg>
        <pc:spChg chg="mod">
          <ac:chgData name="達成 山田" userId="80ebdceb109c3705" providerId="LiveId" clId="{D9031DB7-1D60-43F2-A7B8-22351596062A}" dt="2023-07-30T04:13:34.027" v="3239"/>
          <ac:spMkLst>
            <pc:docMk/>
            <pc:sldMk cId="3289409740" sldId="260"/>
            <ac:spMk id="34" creationId="{C38CA37D-9DB2-8894-1FF6-D913ED720FF9}"/>
          </ac:spMkLst>
        </pc:spChg>
        <pc:grpChg chg="add del mod">
          <ac:chgData name="達成 山田" userId="80ebdceb109c3705" providerId="LiveId" clId="{D9031DB7-1D60-43F2-A7B8-22351596062A}" dt="2023-07-30T03:28:15.320" v="1751"/>
          <ac:grpSpMkLst>
            <pc:docMk/>
            <pc:sldMk cId="3289409740" sldId="260"/>
            <ac:grpSpMk id="10" creationId="{30DBAC17-60C1-1F58-494F-1933486B35AE}"/>
          </ac:grpSpMkLst>
        </pc:grpChg>
        <pc:grpChg chg="add del mod">
          <ac:chgData name="達成 山田" userId="80ebdceb109c3705" providerId="LiveId" clId="{D9031DB7-1D60-43F2-A7B8-22351596062A}" dt="2023-07-30T04:13:33.874" v="3238" actId="478"/>
          <ac:grpSpMkLst>
            <pc:docMk/>
            <pc:sldMk cId="3289409740" sldId="260"/>
            <ac:grpSpMk id="18" creationId="{DBD1C973-B021-0934-D699-35BD85B79C01}"/>
          </ac:grpSpMkLst>
        </pc:grpChg>
        <pc:grpChg chg="add mod">
          <ac:chgData name="達成 山田" userId="80ebdceb109c3705" providerId="LiveId" clId="{D9031DB7-1D60-43F2-A7B8-22351596062A}" dt="2023-07-30T04:13:34.027" v="3239"/>
          <ac:grpSpMkLst>
            <pc:docMk/>
            <pc:sldMk cId="3289409740" sldId="260"/>
            <ac:grpSpMk id="28" creationId="{FA1ABCF6-2FD5-5052-83C2-AB4AB94E47B4}"/>
          </ac:grpSpMkLst>
        </pc:grpChg>
        <pc:picChg chg="add del mod ord">
          <ac:chgData name="達成 山田" userId="80ebdceb109c3705" providerId="LiveId" clId="{D9031DB7-1D60-43F2-A7B8-22351596062A}" dt="2023-07-30T04:04:31.413" v="2644" actId="478"/>
          <ac:picMkLst>
            <pc:docMk/>
            <pc:sldMk cId="3289409740" sldId="260"/>
            <ac:picMk id="5" creationId="{19B1AA1A-0AB0-8C5E-779F-D11D28328FBF}"/>
          </ac:picMkLst>
        </pc:picChg>
        <pc:picChg chg="add del mod">
          <ac:chgData name="達成 山田" userId="80ebdceb109c3705" providerId="LiveId" clId="{D9031DB7-1D60-43F2-A7B8-22351596062A}" dt="2023-07-30T04:04:31.413" v="2644" actId="478"/>
          <ac:picMkLst>
            <pc:docMk/>
            <pc:sldMk cId="3289409740" sldId="260"/>
            <ac:picMk id="7" creationId="{99991D44-E093-89F1-54B0-CBA8079206CE}"/>
          </ac:picMkLst>
        </pc:picChg>
      </pc:sldChg>
      <pc:sldChg chg="addSp delSp modSp new mod ord">
        <pc:chgData name="達成 山田" userId="80ebdceb109c3705" providerId="LiveId" clId="{D9031DB7-1D60-43F2-A7B8-22351596062A}" dt="2023-07-30T04:14:27.984" v="3252" actId="207"/>
        <pc:sldMkLst>
          <pc:docMk/>
          <pc:sldMk cId="3030816906" sldId="261"/>
        </pc:sldMkLst>
        <pc:spChg chg="mod">
          <ac:chgData name="達成 山田" userId="80ebdceb109c3705" providerId="LiveId" clId="{D9031DB7-1D60-43F2-A7B8-22351596062A}" dt="2023-07-30T03:54:29.651" v="2266" actId="20577"/>
          <ac:spMkLst>
            <pc:docMk/>
            <pc:sldMk cId="3030816906" sldId="261"/>
            <ac:spMk id="2" creationId="{F39BB64B-1505-0F80-DB39-711EFDFD3368}"/>
          </ac:spMkLst>
        </pc:spChg>
        <pc:spChg chg="mod">
          <ac:chgData name="達成 山田" userId="80ebdceb109c3705" providerId="LiveId" clId="{D9031DB7-1D60-43F2-A7B8-22351596062A}" dt="2023-07-30T04:09:23.671" v="3130" actId="20577"/>
          <ac:spMkLst>
            <pc:docMk/>
            <pc:sldMk cId="3030816906" sldId="261"/>
            <ac:spMk id="3" creationId="{171624A4-9AD7-B070-166F-AB497C493C72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6" creationId="{40579079-7F61-8606-8D39-577F378A701F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7" creationId="{B7ED286B-F0B2-0434-4EB7-61C0861356F8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8" creationId="{380E166E-6901-D077-58C5-7E0A72F574DE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9" creationId="{B5380102-DF5A-3820-287D-CAA8813A837B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10" creationId="{2B8B1DDA-7D28-4EE8-F66E-11F91DD1E12F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11" creationId="{C9C07C2D-397F-797A-05C0-178B106271B1}"/>
          </ac:spMkLst>
        </pc:spChg>
        <pc:spChg chg="mod">
          <ac:chgData name="達成 山田" userId="80ebdceb109c3705" providerId="LiveId" clId="{D9031DB7-1D60-43F2-A7B8-22351596062A}" dt="2023-07-30T03:27:33.540" v="1730"/>
          <ac:spMkLst>
            <pc:docMk/>
            <pc:sldMk cId="3030816906" sldId="261"/>
            <ac:spMk id="12" creationId="{506A7B13-6686-978B-602B-D1828B46CD90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14" creationId="{45A45C95-D759-93CD-4E20-70B4E040D507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15" creationId="{213FDB95-6628-07E8-D3CF-50733D14D2FE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16" creationId="{E3B9E922-0798-779D-BE62-A9955FA8FD58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17" creationId="{A6A16351-E197-08CE-41F6-D58E26B446D4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18" creationId="{DF77FFF9-A7ED-9991-1437-EA07A67E95C8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19" creationId="{6F70D9CC-A1A7-E279-7B55-CF2DA8DE9640}"/>
          </ac:spMkLst>
        </pc:spChg>
        <pc:spChg chg="mod">
          <ac:chgData name="達成 山田" userId="80ebdceb109c3705" providerId="LiveId" clId="{D9031DB7-1D60-43F2-A7B8-22351596062A}" dt="2023-07-30T03:27:55.310" v="1739"/>
          <ac:spMkLst>
            <pc:docMk/>
            <pc:sldMk cId="3030816906" sldId="261"/>
            <ac:spMk id="20" creationId="{66313AAA-B91B-EB4E-951B-35BA2AFFD86B}"/>
          </ac:spMkLst>
        </pc:spChg>
        <pc:spChg chg="mod">
          <ac:chgData name="達成 山田" userId="80ebdceb109c3705" providerId="LiveId" clId="{D9031DB7-1D60-43F2-A7B8-22351596062A}" dt="2023-07-30T03:51:53.635" v="2217" actId="20577"/>
          <ac:spMkLst>
            <pc:docMk/>
            <pc:sldMk cId="3030816906" sldId="261"/>
            <ac:spMk id="22" creationId="{3F9A3751-854D-7B3A-29A4-16CC4D001088}"/>
          </ac:spMkLst>
        </pc:spChg>
        <pc:spChg chg="mod">
          <ac:chgData name="達成 山田" userId="80ebdceb109c3705" providerId="LiveId" clId="{D9031DB7-1D60-43F2-A7B8-22351596062A}" dt="2023-07-30T03:28:31.967" v="1775"/>
          <ac:spMkLst>
            <pc:docMk/>
            <pc:sldMk cId="3030816906" sldId="261"/>
            <ac:spMk id="23" creationId="{711FDA22-9238-86A0-3000-F78D8C1752A3}"/>
          </ac:spMkLst>
        </pc:spChg>
        <pc:spChg chg="mod">
          <ac:chgData name="達成 山田" userId="80ebdceb109c3705" providerId="LiveId" clId="{D9031DB7-1D60-43F2-A7B8-22351596062A}" dt="2023-07-30T03:28:31.967" v="1775"/>
          <ac:spMkLst>
            <pc:docMk/>
            <pc:sldMk cId="3030816906" sldId="261"/>
            <ac:spMk id="24" creationId="{5523DE53-EF13-52D7-A0D4-4266DFC01888}"/>
          </ac:spMkLst>
        </pc:spChg>
        <pc:spChg chg="mod">
          <ac:chgData name="達成 山田" userId="80ebdceb109c3705" providerId="LiveId" clId="{D9031DB7-1D60-43F2-A7B8-22351596062A}" dt="2023-07-30T03:35:18.345" v="1924" actId="207"/>
          <ac:spMkLst>
            <pc:docMk/>
            <pc:sldMk cId="3030816906" sldId="261"/>
            <ac:spMk id="25" creationId="{D96B560F-EDEA-5787-6F41-D7741C1F39F0}"/>
          </ac:spMkLst>
        </pc:spChg>
        <pc:spChg chg="mod">
          <ac:chgData name="達成 山田" userId="80ebdceb109c3705" providerId="LiveId" clId="{D9031DB7-1D60-43F2-A7B8-22351596062A}" dt="2023-07-30T03:28:31.967" v="1775"/>
          <ac:spMkLst>
            <pc:docMk/>
            <pc:sldMk cId="3030816906" sldId="261"/>
            <ac:spMk id="26" creationId="{58206791-1C44-D42A-D206-3FF605E9AE40}"/>
          </ac:spMkLst>
        </pc:spChg>
        <pc:spChg chg="mod">
          <ac:chgData name="達成 山田" userId="80ebdceb109c3705" providerId="LiveId" clId="{D9031DB7-1D60-43F2-A7B8-22351596062A}" dt="2023-07-30T03:28:31.967" v="1775"/>
          <ac:spMkLst>
            <pc:docMk/>
            <pc:sldMk cId="3030816906" sldId="261"/>
            <ac:spMk id="27" creationId="{F6FB26B4-A9B2-FEC5-695F-869B4955833A}"/>
          </ac:spMkLst>
        </pc:spChg>
        <pc:spChg chg="mod">
          <ac:chgData name="達成 山田" userId="80ebdceb109c3705" providerId="LiveId" clId="{D9031DB7-1D60-43F2-A7B8-22351596062A}" dt="2023-07-30T03:28:31.967" v="1775"/>
          <ac:spMkLst>
            <pc:docMk/>
            <pc:sldMk cId="3030816906" sldId="261"/>
            <ac:spMk id="28" creationId="{4C4AAE2D-A2EC-4904-C9B7-ACF006783BBB}"/>
          </ac:spMkLst>
        </pc:spChg>
        <pc:spChg chg="mod">
          <ac:chgData name="達成 山田" userId="80ebdceb109c3705" providerId="LiveId" clId="{D9031DB7-1D60-43F2-A7B8-22351596062A}" dt="2023-07-30T04:13:25.709" v="3233"/>
          <ac:spMkLst>
            <pc:docMk/>
            <pc:sldMk cId="3030816906" sldId="261"/>
            <ac:spMk id="30" creationId="{21E7EC14-B3A0-65DB-90ED-F6E19C5D127F}"/>
          </ac:spMkLst>
        </pc:spChg>
        <pc:spChg chg="mod">
          <ac:chgData name="達成 山田" userId="80ebdceb109c3705" providerId="LiveId" clId="{D9031DB7-1D60-43F2-A7B8-22351596062A}" dt="2023-07-30T04:13:25.709" v="3233"/>
          <ac:spMkLst>
            <pc:docMk/>
            <pc:sldMk cId="3030816906" sldId="261"/>
            <ac:spMk id="31" creationId="{D9625EDB-E5D0-2ED4-8F55-EEF232D69670}"/>
          </ac:spMkLst>
        </pc:spChg>
        <pc:spChg chg="mod">
          <ac:chgData name="達成 山田" userId="80ebdceb109c3705" providerId="LiveId" clId="{D9031DB7-1D60-43F2-A7B8-22351596062A}" dt="2023-07-30T04:14:27.984" v="3252" actId="207"/>
          <ac:spMkLst>
            <pc:docMk/>
            <pc:sldMk cId="3030816906" sldId="261"/>
            <ac:spMk id="32" creationId="{8B2A37F7-D362-0D43-0F9A-318F2C3B9ED5}"/>
          </ac:spMkLst>
        </pc:spChg>
        <pc:spChg chg="mod">
          <ac:chgData name="達成 山田" userId="80ebdceb109c3705" providerId="LiveId" clId="{D9031DB7-1D60-43F2-A7B8-22351596062A}" dt="2023-07-30T04:13:25.709" v="3233"/>
          <ac:spMkLst>
            <pc:docMk/>
            <pc:sldMk cId="3030816906" sldId="261"/>
            <ac:spMk id="33" creationId="{8F58DADD-FCFC-D5F4-CACB-D995421BC24F}"/>
          </ac:spMkLst>
        </pc:spChg>
        <pc:spChg chg="mod">
          <ac:chgData name="達成 山田" userId="80ebdceb109c3705" providerId="LiveId" clId="{D9031DB7-1D60-43F2-A7B8-22351596062A}" dt="2023-07-30T04:13:25.709" v="3233"/>
          <ac:spMkLst>
            <pc:docMk/>
            <pc:sldMk cId="3030816906" sldId="261"/>
            <ac:spMk id="34" creationId="{8F0FB8D3-B614-0600-A2D2-C21907640187}"/>
          </ac:spMkLst>
        </pc:spChg>
        <pc:spChg chg="mod">
          <ac:chgData name="達成 山田" userId="80ebdceb109c3705" providerId="LiveId" clId="{D9031DB7-1D60-43F2-A7B8-22351596062A}" dt="2023-07-30T04:13:25.709" v="3233"/>
          <ac:spMkLst>
            <pc:docMk/>
            <pc:sldMk cId="3030816906" sldId="261"/>
            <ac:spMk id="35" creationId="{7F76A203-D52E-EDE8-8E34-4FAEBEE43254}"/>
          </ac:spMkLst>
        </pc:spChg>
        <pc:grpChg chg="add del mod">
          <ac:chgData name="達成 山田" userId="80ebdceb109c3705" providerId="LiveId" clId="{D9031DB7-1D60-43F2-A7B8-22351596062A}" dt="2023-07-30T03:27:36.795" v="1731"/>
          <ac:grpSpMkLst>
            <pc:docMk/>
            <pc:sldMk cId="3030816906" sldId="261"/>
            <ac:grpSpMk id="5" creationId="{3230ADC1-9900-EEFB-8967-457FB49DEB0F}"/>
          </ac:grpSpMkLst>
        </pc:grpChg>
        <pc:grpChg chg="add del mod">
          <ac:chgData name="達成 山田" userId="80ebdceb109c3705" providerId="LiveId" clId="{D9031DB7-1D60-43F2-A7B8-22351596062A}" dt="2023-07-30T03:28:15.532" v="1752"/>
          <ac:grpSpMkLst>
            <pc:docMk/>
            <pc:sldMk cId="3030816906" sldId="261"/>
            <ac:grpSpMk id="13" creationId="{0C2571F0-E1AC-3B24-E4BA-54979058A080}"/>
          </ac:grpSpMkLst>
        </pc:grpChg>
        <pc:grpChg chg="add del mod">
          <ac:chgData name="達成 山田" userId="80ebdceb109c3705" providerId="LiveId" clId="{D9031DB7-1D60-43F2-A7B8-22351596062A}" dt="2023-07-30T04:13:25.536" v="3232" actId="478"/>
          <ac:grpSpMkLst>
            <pc:docMk/>
            <pc:sldMk cId="3030816906" sldId="261"/>
            <ac:grpSpMk id="21" creationId="{416F0AE5-B2C0-34B0-48DB-143DE34D0EA6}"/>
          </ac:grpSpMkLst>
        </pc:grpChg>
        <pc:grpChg chg="add mod">
          <ac:chgData name="達成 山田" userId="80ebdceb109c3705" providerId="LiveId" clId="{D9031DB7-1D60-43F2-A7B8-22351596062A}" dt="2023-07-30T04:13:25.709" v="3233"/>
          <ac:grpSpMkLst>
            <pc:docMk/>
            <pc:sldMk cId="3030816906" sldId="261"/>
            <ac:grpSpMk id="29" creationId="{24E4EE98-76B2-FB5C-27F7-EB18277456AB}"/>
          </ac:grpSpMkLst>
        </pc:grpChg>
      </pc:sldChg>
      <pc:sldChg chg="addSp delSp modSp new mod">
        <pc:chgData name="達成 山田" userId="80ebdceb109c3705" providerId="LiveId" clId="{D9031DB7-1D60-43F2-A7B8-22351596062A}" dt="2023-07-30T04:14:34.370" v="3253" actId="207"/>
        <pc:sldMkLst>
          <pc:docMk/>
          <pc:sldMk cId="1852056492" sldId="262"/>
        </pc:sldMkLst>
        <pc:spChg chg="mod">
          <ac:chgData name="達成 山田" userId="80ebdceb109c3705" providerId="LiveId" clId="{D9031DB7-1D60-43F2-A7B8-22351596062A}" dt="2023-07-30T02:00:30.880" v="18" actId="20577"/>
          <ac:spMkLst>
            <pc:docMk/>
            <pc:sldMk cId="1852056492" sldId="262"/>
            <ac:spMk id="2" creationId="{607CBA67-E605-DD67-075F-F45C951E639B}"/>
          </ac:spMkLst>
        </pc:spChg>
        <pc:spChg chg="del mod">
          <ac:chgData name="達成 山田" userId="80ebdceb109c3705" providerId="LiveId" clId="{D9031DB7-1D60-43F2-A7B8-22351596062A}" dt="2023-07-30T02:32:39.496" v="755" actId="22"/>
          <ac:spMkLst>
            <pc:docMk/>
            <pc:sldMk cId="1852056492" sldId="262"/>
            <ac:spMk id="3" creationId="{CB4FD990-86AD-8FDB-CF26-8C7CFD684186}"/>
          </ac:spMkLst>
        </pc:spChg>
        <pc:spChg chg="add mod">
          <ac:chgData name="達成 山田" userId="80ebdceb109c3705" providerId="LiveId" clId="{D9031DB7-1D60-43F2-A7B8-22351596062A}" dt="2023-07-30T04:09:57.970" v="3150" actId="20577"/>
          <ac:spMkLst>
            <pc:docMk/>
            <pc:sldMk cId="1852056492" sldId="262"/>
            <ac:spMk id="7" creationId="{834711A2-5FFE-83ED-806A-BD3D47AAC8C3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0" creationId="{767A11E9-A275-C993-E51C-6BC315D4F70A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1" creationId="{A50D2104-180C-1B62-DA0D-5F64278E722F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2" creationId="{C9D56CC6-F6B6-D2ED-5D6C-C11DFF00A250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3" creationId="{092350D1-0D5C-39EC-B7D5-479162072709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4" creationId="{44273F79-1A89-4427-55F7-EA923060066A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5" creationId="{932E4524-352F-892A-6509-A54BF70266CC}"/>
          </ac:spMkLst>
        </pc:spChg>
        <pc:spChg chg="mod">
          <ac:chgData name="達成 山田" userId="80ebdceb109c3705" providerId="LiveId" clId="{D9031DB7-1D60-43F2-A7B8-22351596062A}" dt="2023-07-30T03:27:32.474" v="1729"/>
          <ac:spMkLst>
            <pc:docMk/>
            <pc:sldMk cId="1852056492" sldId="262"/>
            <ac:spMk id="16" creationId="{8112274D-6475-C76E-2340-E2FED7DD8B2C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18" creationId="{ADF95957-3BD5-3A95-AB51-8F228007328D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19" creationId="{0DAD8469-97BC-CB52-94A3-60348DD6C0C7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20" creationId="{2001C0A8-FA85-E0FC-BE54-3EFC4DB82022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21" creationId="{CD251C3E-39EF-D8E2-E3EE-5A5C6F9D9562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22" creationId="{63625D38-F23C-915D-8423-B6C3C3212256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23" creationId="{59119DCB-422F-C801-52FF-DB0D796BCB8F}"/>
          </ac:spMkLst>
        </pc:spChg>
        <pc:spChg chg="mod">
          <ac:chgData name="達成 山田" userId="80ebdceb109c3705" providerId="LiveId" clId="{D9031DB7-1D60-43F2-A7B8-22351596062A}" dt="2023-07-30T03:27:54.295" v="1738"/>
          <ac:spMkLst>
            <pc:docMk/>
            <pc:sldMk cId="1852056492" sldId="262"/>
            <ac:spMk id="24" creationId="{096A7256-8AEB-F29B-6500-D1E9F4D06D8E}"/>
          </ac:spMkLst>
        </pc:spChg>
        <pc:spChg chg="mod">
          <ac:chgData name="達成 山田" userId="80ebdceb109c3705" providerId="LiveId" clId="{D9031DB7-1D60-43F2-A7B8-22351596062A}" dt="2023-07-30T03:52:09.934" v="2221"/>
          <ac:spMkLst>
            <pc:docMk/>
            <pc:sldMk cId="1852056492" sldId="262"/>
            <ac:spMk id="26" creationId="{9EBA6364-23BB-6761-35CD-FE9908A80330}"/>
          </ac:spMkLst>
        </pc:spChg>
        <pc:spChg chg="mod">
          <ac:chgData name="達成 山田" userId="80ebdceb109c3705" providerId="LiveId" clId="{D9031DB7-1D60-43F2-A7B8-22351596062A}" dt="2023-07-30T03:28:31.449" v="1774"/>
          <ac:spMkLst>
            <pc:docMk/>
            <pc:sldMk cId="1852056492" sldId="262"/>
            <ac:spMk id="27" creationId="{F135FF10-10D3-21D9-48FA-FAF46C83691C}"/>
          </ac:spMkLst>
        </pc:spChg>
        <pc:spChg chg="mod">
          <ac:chgData name="達成 山田" userId="80ebdceb109c3705" providerId="LiveId" clId="{D9031DB7-1D60-43F2-A7B8-22351596062A}" dt="2023-07-30T03:36:36.341" v="1974" actId="207"/>
          <ac:spMkLst>
            <pc:docMk/>
            <pc:sldMk cId="1852056492" sldId="262"/>
            <ac:spMk id="28" creationId="{364FCF02-1CE4-2892-B586-70AABB01685D}"/>
          </ac:spMkLst>
        </pc:spChg>
        <pc:spChg chg="mod">
          <ac:chgData name="達成 山田" userId="80ebdceb109c3705" providerId="LiveId" clId="{D9031DB7-1D60-43F2-A7B8-22351596062A}" dt="2023-07-30T03:28:31.449" v="1774"/>
          <ac:spMkLst>
            <pc:docMk/>
            <pc:sldMk cId="1852056492" sldId="262"/>
            <ac:spMk id="29" creationId="{6E5305CA-BC93-AA0A-B122-B9472CD20878}"/>
          </ac:spMkLst>
        </pc:spChg>
        <pc:spChg chg="mod">
          <ac:chgData name="達成 山田" userId="80ebdceb109c3705" providerId="LiveId" clId="{D9031DB7-1D60-43F2-A7B8-22351596062A}" dt="2023-07-30T03:28:31.449" v="1774"/>
          <ac:spMkLst>
            <pc:docMk/>
            <pc:sldMk cId="1852056492" sldId="262"/>
            <ac:spMk id="30" creationId="{89B88157-F45E-471C-1E7A-CF45E93F856C}"/>
          </ac:spMkLst>
        </pc:spChg>
        <pc:spChg chg="mod">
          <ac:chgData name="達成 山田" userId="80ebdceb109c3705" providerId="LiveId" clId="{D9031DB7-1D60-43F2-A7B8-22351596062A}" dt="2023-07-30T03:28:31.449" v="1774"/>
          <ac:spMkLst>
            <pc:docMk/>
            <pc:sldMk cId="1852056492" sldId="262"/>
            <ac:spMk id="31" creationId="{0B0DFFB7-741C-6775-9DAC-71F8E1CBFD94}"/>
          </ac:spMkLst>
        </pc:spChg>
        <pc:spChg chg="mod">
          <ac:chgData name="達成 山田" userId="80ebdceb109c3705" providerId="LiveId" clId="{D9031DB7-1D60-43F2-A7B8-22351596062A}" dt="2023-07-30T03:28:31.449" v="1774"/>
          <ac:spMkLst>
            <pc:docMk/>
            <pc:sldMk cId="1852056492" sldId="262"/>
            <ac:spMk id="32" creationId="{ADC59E13-DA3F-7727-F6A4-5D34A67A5A78}"/>
          </ac:spMkLst>
        </pc:spChg>
        <pc:spChg chg="mod">
          <ac:chgData name="達成 山田" userId="80ebdceb109c3705" providerId="LiveId" clId="{D9031DB7-1D60-43F2-A7B8-22351596062A}" dt="2023-07-30T04:13:23.330" v="3231"/>
          <ac:spMkLst>
            <pc:docMk/>
            <pc:sldMk cId="1852056492" sldId="262"/>
            <ac:spMk id="35" creationId="{97C66C44-3DF3-44E5-D876-0BDD46293085}"/>
          </ac:spMkLst>
        </pc:spChg>
        <pc:spChg chg="mod">
          <ac:chgData name="達成 山田" userId="80ebdceb109c3705" providerId="LiveId" clId="{D9031DB7-1D60-43F2-A7B8-22351596062A}" dt="2023-07-30T04:14:34.370" v="3253" actId="207"/>
          <ac:spMkLst>
            <pc:docMk/>
            <pc:sldMk cId="1852056492" sldId="262"/>
            <ac:spMk id="36" creationId="{652A0E68-A0AA-8822-6339-8A7932050008}"/>
          </ac:spMkLst>
        </pc:spChg>
        <pc:spChg chg="mod">
          <ac:chgData name="達成 山田" userId="80ebdceb109c3705" providerId="LiveId" clId="{D9031DB7-1D60-43F2-A7B8-22351596062A}" dt="2023-07-30T04:13:23.330" v="3231"/>
          <ac:spMkLst>
            <pc:docMk/>
            <pc:sldMk cId="1852056492" sldId="262"/>
            <ac:spMk id="37" creationId="{CE760CA3-E233-6F30-EFDA-4F24141BFA79}"/>
          </ac:spMkLst>
        </pc:spChg>
        <pc:spChg chg="mod">
          <ac:chgData name="達成 山田" userId="80ebdceb109c3705" providerId="LiveId" clId="{D9031DB7-1D60-43F2-A7B8-22351596062A}" dt="2023-07-30T04:13:23.330" v="3231"/>
          <ac:spMkLst>
            <pc:docMk/>
            <pc:sldMk cId="1852056492" sldId="262"/>
            <ac:spMk id="38" creationId="{E8858A62-56EB-E2D2-1CDB-B7BDBA17C38A}"/>
          </ac:spMkLst>
        </pc:spChg>
        <pc:spChg chg="mod">
          <ac:chgData name="達成 山田" userId="80ebdceb109c3705" providerId="LiveId" clId="{D9031DB7-1D60-43F2-A7B8-22351596062A}" dt="2023-07-30T04:13:23.330" v="3231"/>
          <ac:spMkLst>
            <pc:docMk/>
            <pc:sldMk cId="1852056492" sldId="262"/>
            <ac:spMk id="39" creationId="{F680F000-1EFF-AC72-3C0C-E3ED18FE0E99}"/>
          </ac:spMkLst>
        </pc:spChg>
        <pc:spChg chg="mod">
          <ac:chgData name="達成 山田" userId="80ebdceb109c3705" providerId="LiveId" clId="{D9031DB7-1D60-43F2-A7B8-22351596062A}" dt="2023-07-30T04:13:23.330" v="3231"/>
          <ac:spMkLst>
            <pc:docMk/>
            <pc:sldMk cId="1852056492" sldId="262"/>
            <ac:spMk id="40" creationId="{D6EF270C-2F26-545C-7689-EF9134CF4224}"/>
          </ac:spMkLst>
        </pc:spChg>
        <pc:grpChg chg="add del mod">
          <ac:chgData name="達成 山田" userId="80ebdceb109c3705" providerId="LiveId" clId="{D9031DB7-1D60-43F2-A7B8-22351596062A}" dt="2023-07-30T03:27:37.272" v="1732"/>
          <ac:grpSpMkLst>
            <pc:docMk/>
            <pc:sldMk cId="1852056492" sldId="262"/>
            <ac:grpSpMk id="9" creationId="{131E4B5D-472E-9A80-A5EC-AFED1D73B791}"/>
          </ac:grpSpMkLst>
        </pc:grpChg>
        <pc:grpChg chg="add del mod">
          <ac:chgData name="達成 山田" userId="80ebdceb109c3705" providerId="LiveId" clId="{D9031DB7-1D60-43F2-A7B8-22351596062A}" dt="2023-07-30T03:28:15.725" v="1753"/>
          <ac:grpSpMkLst>
            <pc:docMk/>
            <pc:sldMk cId="1852056492" sldId="262"/>
            <ac:grpSpMk id="17" creationId="{7A3D72B6-944C-58B6-3FAF-8088FCB24578}"/>
          </ac:grpSpMkLst>
        </pc:grpChg>
        <pc:grpChg chg="add del mod">
          <ac:chgData name="達成 山田" userId="80ebdceb109c3705" providerId="LiveId" clId="{D9031DB7-1D60-43F2-A7B8-22351596062A}" dt="2023-07-30T04:13:23.157" v="3230" actId="478"/>
          <ac:grpSpMkLst>
            <pc:docMk/>
            <pc:sldMk cId="1852056492" sldId="262"/>
            <ac:grpSpMk id="25" creationId="{13025C05-D26A-D370-DC0C-E9F12B216DBC}"/>
          </ac:grpSpMkLst>
        </pc:grpChg>
        <pc:grpChg chg="add mod">
          <ac:chgData name="達成 山田" userId="80ebdceb109c3705" providerId="LiveId" clId="{D9031DB7-1D60-43F2-A7B8-22351596062A}" dt="2023-07-30T04:13:23.330" v="3231"/>
          <ac:grpSpMkLst>
            <pc:docMk/>
            <pc:sldMk cId="1852056492" sldId="262"/>
            <ac:grpSpMk id="34" creationId="{BA03F3EA-4910-9294-8970-4510F3C3D1BD}"/>
          </ac:grpSpMkLst>
        </pc:grpChg>
        <pc:picChg chg="add del mod ord">
          <ac:chgData name="達成 山田" userId="80ebdceb109c3705" providerId="LiveId" clId="{D9031DB7-1D60-43F2-A7B8-22351596062A}" dt="2023-07-30T02:32:46.345" v="757" actId="478"/>
          <ac:picMkLst>
            <pc:docMk/>
            <pc:sldMk cId="1852056492" sldId="262"/>
            <ac:picMk id="5" creationId="{20251E54-B39D-4521-90FF-2321EA40C7FE}"/>
          </ac:picMkLst>
        </pc:picChg>
        <pc:picChg chg="add mod">
          <ac:chgData name="達成 山田" userId="80ebdceb109c3705" providerId="LiveId" clId="{D9031DB7-1D60-43F2-A7B8-22351596062A}" dt="2023-07-30T04:09:53.689" v="3149" actId="1076"/>
          <ac:picMkLst>
            <pc:docMk/>
            <pc:sldMk cId="1852056492" sldId="262"/>
            <ac:picMk id="33" creationId="{E60BC54D-0241-5E52-8252-7965CE66AB10}"/>
          </ac:picMkLst>
        </pc:picChg>
      </pc:sldChg>
      <pc:sldChg chg="addSp delSp modSp new del mod">
        <pc:chgData name="達成 山田" userId="80ebdceb109c3705" providerId="LiveId" clId="{D9031DB7-1D60-43F2-A7B8-22351596062A}" dt="2023-07-30T04:12:38.093" v="3219" actId="47"/>
        <pc:sldMkLst>
          <pc:docMk/>
          <pc:sldMk cId="263235300" sldId="263"/>
        </pc:sldMkLst>
        <pc:spChg chg="mod">
          <ac:chgData name="達成 山田" userId="80ebdceb109c3705" providerId="LiveId" clId="{D9031DB7-1D60-43F2-A7B8-22351596062A}" dt="2023-07-30T02:00:39.518" v="21" actId="20577"/>
          <ac:spMkLst>
            <pc:docMk/>
            <pc:sldMk cId="263235300" sldId="263"/>
            <ac:spMk id="2" creationId="{5AE0FACD-1C30-5C34-FA74-D3704D362BCE}"/>
          </ac:spMkLst>
        </pc:spChg>
        <pc:spChg chg="mod">
          <ac:chgData name="達成 山田" userId="80ebdceb109c3705" providerId="LiveId" clId="{D9031DB7-1D60-43F2-A7B8-22351596062A}" dt="2023-07-30T03:37:56.255" v="1978"/>
          <ac:spMkLst>
            <pc:docMk/>
            <pc:sldMk cId="263235300" sldId="263"/>
            <ac:spMk id="6" creationId="{00202CF7-55EB-7FFD-7483-10B5036A8065}"/>
          </ac:spMkLst>
        </pc:spChg>
        <pc:spChg chg="mod">
          <ac:chgData name="達成 山田" userId="80ebdceb109c3705" providerId="LiveId" clId="{D9031DB7-1D60-43F2-A7B8-22351596062A}" dt="2023-07-30T03:38:19.885" v="1981" actId="207"/>
          <ac:spMkLst>
            <pc:docMk/>
            <pc:sldMk cId="263235300" sldId="263"/>
            <ac:spMk id="7" creationId="{662116AC-7F8D-A91E-99F1-600767D564B5}"/>
          </ac:spMkLst>
        </pc:spChg>
        <pc:spChg chg="mod">
          <ac:chgData name="達成 山田" userId="80ebdceb109c3705" providerId="LiveId" clId="{D9031DB7-1D60-43F2-A7B8-22351596062A}" dt="2023-07-30T03:38:06.614" v="1980" actId="207"/>
          <ac:spMkLst>
            <pc:docMk/>
            <pc:sldMk cId="263235300" sldId="263"/>
            <ac:spMk id="8" creationId="{59852F91-FA5E-4624-CC92-A5A9C1AED0FA}"/>
          </ac:spMkLst>
        </pc:spChg>
        <pc:spChg chg="mod">
          <ac:chgData name="達成 山田" userId="80ebdceb109c3705" providerId="LiveId" clId="{D9031DB7-1D60-43F2-A7B8-22351596062A}" dt="2023-07-30T03:37:56.255" v="1978"/>
          <ac:spMkLst>
            <pc:docMk/>
            <pc:sldMk cId="263235300" sldId="263"/>
            <ac:spMk id="9" creationId="{666A8FED-C8C9-7FD5-BF2E-22D733DC5667}"/>
          </ac:spMkLst>
        </pc:spChg>
        <pc:spChg chg="mod">
          <ac:chgData name="達成 山田" userId="80ebdceb109c3705" providerId="LiveId" clId="{D9031DB7-1D60-43F2-A7B8-22351596062A}" dt="2023-07-30T03:37:56.255" v="1978"/>
          <ac:spMkLst>
            <pc:docMk/>
            <pc:sldMk cId="263235300" sldId="263"/>
            <ac:spMk id="10" creationId="{7BF4A2C7-670A-FDEC-18DA-04CD027D5567}"/>
          </ac:spMkLst>
        </pc:spChg>
        <pc:spChg chg="mod">
          <ac:chgData name="達成 山田" userId="80ebdceb109c3705" providerId="LiveId" clId="{D9031DB7-1D60-43F2-A7B8-22351596062A}" dt="2023-07-30T03:37:56.255" v="1978"/>
          <ac:spMkLst>
            <pc:docMk/>
            <pc:sldMk cId="263235300" sldId="263"/>
            <ac:spMk id="11" creationId="{3C7E92E8-FF8F-ACEF-0F4B-CF0964BEC7F5}"/>
          </ac:spMkLst>
        </pc:spChg>
        <pc:spChg chg="mod">
          <ac:chgData name="達成 山田" userId="80ebdceb109c3705" providerId="LiveId" clId="{D9031DB7-1D60-43F2-A7B8-22351596062A}" dt="2023-07-30T03:37:56.255" v="1978"/>
          <ac:spMkLst>
            <pc:docMk/>
            <pc:sldMk cId="263235300" sldId="263"/>
            <ac:spMk id="12" creationId="{00D6C772-8725-943C-7E12-58ECC70E5F65}"/>
          </ac:spMkLst>
        </pc:spChg>
        <pc:spChg chg="mod">
          <ac:chgData name="達成 山田" userId="80ebdceb109c3705" providerId="LiveId" clId="{D9031DB7-1D60-43F2-A7B8-22351596062A}" dt="2023-07-30T04:10:20.746" v="3151"/>
          <ac:spMkLst>
            <pc:docMk/>
            <pc:sldMk cId="263235300" sldId="263"/>
            <ac:spMk id="14" creationId="{B5D68575-2FB1-5C9C-2DE1-6145C086BC93}"/>
          </ac:spMkLst>
        </pc:spChg>
        <pc:spChg chg="mod">
          <ac:chgData name="達成 山田" userId="80ebdceb109c3705" providerId="LiveId" clId="{D9031DB7-1D60-43F2-A7B8-22351596062A}" dt="2023-07-30T03:40:40.153" v="2038" actId="207"/>
          <ac:spMkLst>
            <pc:docMk/>
            <pc:sldMk cId="263235300" sldId="263"/>
            <ac:spMk id="15" creationId="{923E84A3-2EA2-8E3C-C039-721B11BA9569}"/>
          </ac:spMkLst>
        </pc:spChg>
        <pc:spChg chg="mod">
          <ac:chgData name="達成 山田" userId="80ebdceb109c3705" providerId="LiveId" clId="{D9031DB7-1D60-43F2-A7B8-22351596062A}" dt="2023-07-30T03:40:35.336" v="2037" actId="207"/>
          <ac:spMkLst>
            <pc:docMk/>
            <pc:sldMk cId="263235300" sldId="263"/>
            <ac:spMk id="16" creationId="{9B5C268C-D625-D1EA-2A2C-6649A81D35CA}"/>
          </ac:spMkLst>
        </pc:spChg>
        <pc:spChg chg="mod">
          <ac:chgData name="達成 山田" userId="80ebdceb109c3705" providerId="LiveId" clId="{D9031DB7-1D60-43F2-A7B8-22351596062A}" dt="2023-07-30T03:39:01.062" v="2017"/>
          <ac:spMkLst>
            <pc:docMk/>
            <pc:sldMk cId="263235300" sldId="263"/>
            <ac:spMk id="17" creationId="{D02C9749-76F9-694F-AEA4-255C1D7DB5B7}"/>
          </ac:spMkLst>
        </pc:spChg>
        <pc:spChg chg="mod">
          <ac:chgData name="達成 山田" userId="80ebdceb109c3705" providerId="LiveId" clId="{D9031DB7-1D60-43F2-A7B8-22351596062A}" dt="2023-07-30T03:39:01.062" v="2017"/>
          <ac:spMkLst>
            <pc:docMk/>
            <pc:sldMk cId="263235300" sldId="263"/>
            <ac:spMk id="18" creationId="{9375E1CF-9A54-D2BC-717E-8E75F2A924E5}"/>
          </ac:spMkLst>
        </pc:spChg>
        <pc:spChg chg="mod">
          <ac:chgData name="達成 山田" userId="80ebdceb109c3705" providerId="LiveId" clId="{D9031DB7-1D60-43F2-A7B8-22351596062A}" dt="2023-07-30T03:39:01.062" v="2017"/>
          <ac:spMkLst>
            <pc:docMk/>
            <pc:sldMk cId="263235300" sldId="263"/>
            <ac:spMk id="19" creationId="{750D7AF2-C607-7D86-9F7B-5467BB822374}"/>
          </ac:spMkLst>
        </pc:spChg>
        <pc:spChg chg="mod">
          <ac:chgData name="達成 山田" userId="80ebdceb109c3705" providerId="LiveId" clId="{D9031DB7-1D60-43F2-A7B8-22351596062A}" dt="2023-07-30T03:39:01.062" v="2017"/>
          <ac:spMkLst>
            <pc:docMk/>
            <pc:sldMk cId="263235300" sldId="263"/>
            <ac:spMk id="20" creationId="{B74D1B29-64A3-91FC-950C-CCE178B6BD68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2" creationId="{65DA0E00-A057-C9B8-F82D-00C3EF377CF9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3" creationId="{E6C3CAB2-100B-3A3A-094D-0428B38FD001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4" creationId="{A28A6962-4FBA-A3CD-3CBD-D12205F4CB47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5" creationId="{E96E997C-5A7A-8CE2-6024-2C65CCE250BF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6" creationId="{1856670B-5A17-EA9D-683B-EB8CEDBD9644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7" creationId="{CF8A4216-540E-D934-944E-BC579F0248D0}"/>
          </ac:spMkLst>
        </pc:spChg>
        <pc:spChg chg="mod">
          <ac:chgData name="達成 山田" userId="80ebdceb109c3705" providerId="LiveId" clId="{D9031DB7-1D60-43F2-A7B8-22351596062A}" dt="2023-07-30T03:39:17.870" v="2020"/>
          <ac:spMkLst>
            <pc:docMk/>
            <pc:sldMk cId="263235300" sldId="263"/>
            <ac:spMk id="28" creationId="{92594B86-F536-EE46-3F48-8A7BECF15583}"/>
          </ac:spMkLst>
        </pc:spChg>
        <pc:grpChg chg="add del mod">
          <ac:chgData name="達成 山田" userId="80ebdceb109c3705" providerId="LiveId" clId="{D9031DB7-1D60-43F2-A7B8-22351596062A}" dt="2023-07-30T03:39:00.745" v="2016" actId="478"/>
          <ac:grpSpMkLst>
            <pc:docMk/>
            <pc:sldMk cId="263235300" sldId="263"/>
            <ac:grpSpMk id="5" creationId="{6015663C-D61B-18F0-E0C6-A562E2E973C0}"/>
          </ac:grpSpMkLst>
        </pc:grpChg>
        <pc:grpChg chg="add del mod">
          <ac:chgData name="達成 山田" userId="80ebdceb109c3705" providerId="LiveId" clId="{D9031DB7-1D60-43F2-A7B8-22351596062A}" dt="2023-07-30T03:39:26.869" v="2026" actId="478"/>
          <ac:grpSpMkLst>
            <pc:docMk/>
            <pc:sldMk cId="263235300" sldId="263"/>
            <ac:grpSpMk id="13" creationId="{F206631F-6B35-A72E-10CB-C9500618104D}"/>
          </ac:grpSpMkLst>
        </pc:grpChg>
        <pc:grpChg chg="add del mod">
          <ac:chgData name="達成 山田" userId="80ebdceb109c3705" providerId="LiveId" clId="{D9031DB7-1D60-43F2-A7B8-22351596062A}" dt="2023-07-30T03:39:26.011" v="2025"/>
          <ac:grpSpMkLst>
            <pc:docMk/>
            <pc:sldMk cId="263235300" sldId="263"/>
            <ac:grpSpMk id="21" creationId="{117C99C0-B14A-D170-48CA-578A35964620}"/>
          </ac:grpSpMkLst>
        </pc:grpChg>
      </pc:sldChg>
      <pc:sldChg chg="addSp delSp modSp new mod">
        <pc:chgData name="達成 山田" userId="80ebdceb109c3705" providerId="LiveId" clId="{D9031DB7-1D60-43F2-A7B8-22351596062A}" dt="2023-07-30T04:17:01.780" v="3509" actId="20577"/>
        <pc:sldMkLst>
          <pc:docMk/>
          <pc:sldMk cId="945859461" sldId="264"/>
        </pc:sldMkLst>
        <pc:spChg chg="mod">
          <ac:chgData name="達成 山田" userId="80ebdceb109c3705" providerId="LiveId" clId="{D9031DB7-1D60-43F2-A7B8-22351596062A}" dt="2023-07-30T04:10:27.559" v="3154" actId="120"/>
          <ac:spMkLst>
            <pc:docMk/>
            <pc:sldMk cId="945859461" sldId="264"/>
            <ac:spMk id="2" creationId="{ED895E07-4361-9AA0-1059-4EA20750162B}"/>
          </ac:spMkLst>
        </pc:spChg>
        <pc:spChg chg="mod">
          <ac:chgData name="達成 山田" userId="80ebdceb109c3705" providerId="LiveId" clId="{D9031DB7-1D60-43F2-A7B8-22351596062A}" dt="2023-07-30T04:17:01.780" v="3509" actId="20577"/>
          <ac:spMkLst>
            <pc:docMk/>
            <pc:sldMk cId="945859461" sldId="264"/>
            <ac:spMk id="3" creationId="{706984A1-7ABD-E0CE-C586-80550DD1B5D6}"/>
          </ac:spMkLst>
        </pc:spChg>
        <pc:spChg chg="del mod">
          <ac:chgData name="達成 山田" userId="80ebdceb109c3705" providerId="LiveId" clId="{D9031DB7-1D60-43F2-A7B8-22351596062A}" dt="2023-07-30T04:12:57.560" v="3221" actId="478"/>
          <ac:spMkLst>
            <pc:docMk/>
            <pc:sldMk cId="945859461" sldId="264"/>
            <ac:spMk id="6" creationId="{4EAB5C30-EC13-C26B-D426-375BAE285B1A}"/>
          </ac:spMkLst>
        </pc:spChg>
        <pc:spChg chg="mod">
          <ac:chgData name="達成 山田" userId="80ebdceb109c3705" providerId="LiveId" clId="{D9031DB7-1D60-43F2-A7B8-22351596062A}" dt="2023-07-30T04:14:55.867" v="3257" actId="207"/>
          <ac:spMkLst>
            <pc:docMk/>
            <pc:sldMk cId="945859461" sldId="264"/>
            <ac:spMk id="7" creationId="{93B448AF-4545-0E3B-E205-E5D1148FEE44}"/>
          </ac:spMkLst>
        </pc:spChg>
        <pc:spChg chg="mod">
          <ac:chgData name="達成 山田" userId="80ebdceb109c3705" providerId="LiveId" clId="{D9031DB7-1D60-43F2-A7B8-22351596062A}" dt="2023-07-30T03:40:46.910" v="2039" actId="207"/>
          <ac:spMkLst>
            <pc:docMk/>
            <pc:sldMk cId="945859461" sldId="264"/>
            <ac:spMk id="8" creationId="{A767BD8C-F9BB-BBA8-8486-A80112530BA7}"/>
          </ac:spMkLst>
        </pc:spChg>
        <pc:spChg chg="mod">
          <ac:chgData name="達成 山田" userId="80ebdceb109c3705" providerId="LiveId" clId="{D9031DB7-1D60-43F2-A7B8-22351596062A}" dt="2023-07-30T03:37:57.523" v="1979"/>
          <ac:spMkLst>
            <pc:docMk/>
            <pc:sldMk cId="945859461" sldId="264"/>
            <ac:spMk id="9" creationId="{F13EEB0C-7944-C6F9-DDBB-90CDB91BAAA2}"/>
          </ac:spMkLst>
        </pc:spChg>
        <pc:spChg chg="mod">
          <ac:chgData name="達成 山田" userId="80ebdceb109c3705" providerId="LiveId" clId="{D9031DB7-1D60-43F2-A7B8-22351596062A}" dt="2023-07-30T03:37:57.523" v="1979"/>
          <ac:spMkLst>
            <pc:docMk/>
            <pc:sldMk cId="945859461" sldId="264"/>
            <ac:spMk id="10" creationId="{72EB395B-8919-DF10-978C-D26B57AB0116}"/>
          </ac:spMkLst>
        </pc:spChg>
        <pc:spChg chg="mod">
          <ac:chgData name="達成 山田" userId="80ebdceb109c3705" providerId="LiveId" clId="{D9031DB7-1D60-43F2-A7B8-22351596062A}" dt="2023-07-30T03:37:57.523" v="1979"/>
          <ac:spMkLst>
            <pc:docMk/>
            <pc:sldMk cId="945859461" sldId="264"/>
            <ac:spMk id="11" creationId="{1854F08C-A932-EF15-881E-BA79D1C9CDF3}"/>
          </ac:spMkLst>
        </pc:spChg>
        <pc:spChg chg="mod">
          <ac:chgData name="達成 山田" userId="80ebdceb109c3705" providerId="LiveId" clId="{D9031DB7-1D60-43F2-A7B8-22351596062A}" dt="2023-07-30T03:37:57.523" v="1979"/>
          <ac:spMkLst>
            <pc:docMk/>
            <pc:sldMk cId="945859461" sldId="264"/>
            <ac:spMk id="12" creationId="{CA18E7F3-0799-B398-487B-4F0AC45BE556}"/>
          </ac:spMkLst>
        </pc:spChg>
        <pc:grpChg chg="add mod">
          <ac:chgData name="達成 山田" userId="80ebdceb109c3705" providerId="LiveId" clId="{D9031DB7-1D60-43F2-A7B8-22351596062A}" dt="2023-07-30T04:13:11.231" v="3223" actId="1076"/>
          <ac:grpSpMkLst>
            <pc:docMk/>
            <pc:sldMk cId="945859461" sldId="264"/>
            <ac:grpSpMk id="5" creationId="{B12BC7B6-A609-8B7C-EC0E-75AA3BCF20EE}"/>
          </ac:grpSpMkLst>
        </pc:grpChg>
      </pc:sldChg>
      <pc:sldChg chg="addSp delSp modSp new mod">
        <pc:chgData name="達成 山田" userId="80ebdceb109c3705" providerId="LiveId" clId="{D9031DB7-1D60-43F2-A7B8-22351596062A}" dt="2023-07-30T04:13:46.885" v="3246" actId="207"/>
        <pc:sldMkLst>
          <pc:docMk/>
          <pc:sldMk cId="1921302527" sldId="265"/>
        </pc:sldMkLst>
        <pc:spChg chg="mod">
          <ac:chgData name="達成 山田" userId="80ebdceb109c3705" providerId="LiveId" clId="{D9031DB7-1D60-43F2-A7B8-22351596062A}" dt="2023-07-30T02:06:44.653" v="64" actId="20577"/>
          <ac:spMkLst>
            <pc:docMk/>
            <pc:sldMk cId="1921302527" sldId="265"/>
            <ac:spMk id="2" creationId="{052C9131-9B25-F321-D479-898844EBA835}"/>
          </ac:spMkLst>
        </pc:spChg>
        <pc:spChg chg="mod">
          <ac:chgData name="達成 山田" userId="80ebdceb109c3705" providerId="LiveId" clId="{D9031DB7-1D60-43F2-A7B8-22351596062A}" dt="2023-07-30T04:03:09.068" v="2637" actId="20577"/>
          <ac:spMkLst>
            <pc:docMk/>
            <pc:sldMk cId="1921302527" sldId="265"/>
            <ac:spMk id="3" creationId="{4965F740-0ACD-5DD3-29B0-A6BED71C7D9B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6" creationId="{150C5EF4-D5A8-D8F7-58EC-951DA082E932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7" creationId="{1C7DF9EF-FD72-E6CE-489F-2B8EF7F7EF1E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8" creationId="{D411F22F-653F-8401-DAAD-DAF558BE931E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9" creationId="{F9E3F5CA-7A74-53F1-794B-488311726C5D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10" creationId="{E4002CFA-5444-A6A8-60E0-A3033D4D8901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11" creationId="{CE28B51C-7B2C-24BB-E66D-F79D75735D97}"/>
          </ac:spMkLst>
        </pc:spChg>
        <pc:spChg chg="mod">
          <ac:chgData name="達成 山田" userId="80ebdceb109c3705" providerId="LiveId" clId="{D9031DB7-1D60-43F2-A7B8-22351596062A}" dt="2023-07-30T03:28:00.432" v="1743"/>
          <ac:spMkLst>
            <pc:docMk/>
            <pc:sldMk cId="1921302527" sldId="265"/>
            <ac:spMk id="12" creationId="{3644CFE5-7AA7-9CB7-C94A-0246AB1520B4}"/>
          </ac:spMkLst>
        </pc:spChg>
        <pc:spChg chg="mod">
          <ac:chgData name="達成 山田" userId="80ebdceb109c3705" providerId="LiveId" clId="{D9031DB7-1D60-43F2-A7B8-22351596062A}" dt="2023-07-30T03:52:28.541" v="2227"/>
          <ac:spMkLst>
            <pc:docMk/>
            <pc:sldMk cId="1921302527" sldId="265"/>
            <ac:spMk id="14" creationId="{5367699C-90DC-4A2F-C742-1FDE34DC0352}"/>
          </ac:spMkLst>
        </pc:spChg>
        <pc:spChg chg="mod">
          <ac:chgData name="達成 山田" userId="80ebdceb109c3705" providerId="LiveId" clId="{D9031DB7-1D60-43F2-A7B8-22351596062A}" dt="2023-07-30T03:28:36.487" v="1779"/>
          <ac:spMkLst>
            <pc:docMk/>
            <pc:sldMk cId="1921302527" sldId="265"/>
            <ac:spMk id="15" creationId="{9CBF4F25-FDAB-B168-3F72-A398B5724E8E}"/>
          </ac:spMkLst>
        </pc:spChg>
        <pc:spChg chg="mod">
          <ac:chgData name="達成 山田" userId="80ebdceb109c3705" providerId="LiveId" clId="{D9031DB7-1D60-43F2-A7B8-22351596062A}" dt="2023-07-30T03:28:36.487" v="1779"/>
          <ac:spMkLst>
            <pc:docMk/>
            <pc:sldMk cId="1921302527" sldId="265"/>
            <ac:spMk id="16" creationId="{8D0AFB1F-252A-5F7F-A92E-BA40C95F28DA}"/>
          </ac:spMkLst>
        </pc:spChg>
        <pc:spChg chg="mod">
          <ac:chgData name="達成 山田" userId="80ebdceb109c3705" providerId="LiveId" clId="{D9031DB7-1D60-43F2-A7B8-22351596062A}" dt="2023-07-30T03:28:36.487" v="1779"/>
          <ac:spMkLst>
            <pc:docMk/>
            <pc:sldMk cId="1921302527" sldId="265"/>
            <ac:spMk id="17" creationId="{18121604-F1FE-FB10-606E-FE6866802788}"/>
          </ac:spMkLst>
        </pc:spChg>
        <pc:spChg chg="mod">
          <ac:chgData name="達成 山田" userId="80ebdceb109c3705" providerId="LiveId" clId="{D9031DB7-1D60-43F2-A7B8-22351596062A}" dt="2023-07-30T03:28:36.487" v="1779"/>
          <ac:spMkLst>
            <pc:docMk/>
            <pc:sldMk cId="1921302527" sldId="265"/>
            <ac:spMk id="18" creationId="{A81CF647-797C-9F9B-2A10-235D4756A722}"/>
          </ac:spMkLst>
        </pc:spChg>
        <pc:spChg chg="mod">
          <ac:chgData name="達成 山田" userId="80ebdceb109c3705" providerId="LiveId" clId="{D9031DB7-1D60-43F2-A7B8-22351596062A}" dt="2023-07-30T03:28:36.487" v="1779"/>
          <ac:spMkLst>
            <pc:docMk/>
            <pc:sldMk cId="1921302527" sldId="265"/>
            <ac:spMk id="19" creationId="{90D155B7-49EE-0B78-16BF-5E41D2833BB3}"/>
          </ac:spMkLst>
        </pc:spChg>
        <pc:spChg chg="mod">
          <ac:chgData name="達成 山田" userId="80ebdceb109c3705" providerId="LiveId" clId="{D9031DB7-1D60-43F2-A7B8-22351596062A}" dt="2023-07-30T03:34:40.831" v="1920" actId="207"/>
          <ac:spMkLst>
            <pc:docMk/>
            <pc:sldMk cId="1921302527" sldId="265"/>
            <ac:spMk id="20" creationId="{0D45CECD-CD7F-4376-CB1A-D97FC03E02BD}"/>
          </ac:spMkLst>
        </pc:spChg>
        <pc:spChg chg="mod">
          <ac:chgData name="達成 山田" userId="80ebdceb109c3705" providerId="LiveId" clId="{D9031DB7-1D60-43F2-A7B8-22351596062A}" dt="2023-07-30T04:13:42.633" v="3245"/>
          <ac:spMkLst>
            <pc:docMk/>
            <pc:sldMk cId="1921302527" sldId="265"/>
            <ac:spMk id="22" creationId="{A73238F0-C0C5-3AEE-B378-B62E9EBA4399}"/>
          </ac:spMkLst>
        </pc:spChg>
        <pc:spChg chg="mod">
          <ac:chgData name="達成 山田" userId="80ebdceb109c3705" providerId="LiveId" clId="{D9031DB7-1D60-43F2-A7B8-22351596062A}" dt="2023-07-30T04:13:42.633" v="3245"/>
          <ac:spMkLst>
            <pc:docMk/>
            <pc:sldMk cId="1921302527" sldId="265"/>
            <ac:spMk id="23" creationId="{F557A2EF-3136-9B04-6DD2-7967A69673E8}"/>
          </ac:spMkLst>
        </pc:spChg>
        <pc:spChg chg="mod">
          <ac:chgData name="達成 山田" userId="80ebdceb109c3705" providerId="LiveId" clId="{D9031DB7-1D60-43F2-A7B8-22351596062A}" dt="2023-07-30T04:13:42.633" v="3245"/>
          <ac:spMkLst>
            <pc:docMk/>
            <pc:sldMk cId="1921302527" sldId="265"/>
            <ac:spMk id="24" creationId="{007B8FAD-E24D-610D-4B83-F1FBA70C298A}"/>
          </ac:spMkLst>
        </pc:spChg>
        <pc:spChg chg="mod">
          <ac:chgData name="達成 山田" userId="80ebdceb109c3705" providerId="LiveId" clId="{D9031DB7-1D60-43F2-A7B8-22351596062A}" dt="2023-07-30T04:13:42.633" v="3245"/>
          <ac:spMkLst>
            <pc:docMk/>
            <pc:sldMk cId="1921302527" sldId="265"/>
            <ac:spMk id="25" creationId="{C9D5F176-800C-7761-C90C-37F124B60BA2}"/>
          </ac:spMkLst>
        </pc:spChg>
        <pc:spChg chg="mod">
          <ac:chgData name="達成 山田" userId="80ebdceb109c3705" providerId="LiveId" clId="{D9031DB7-1D60-43F2-A7B8-22351596062A}" dt="2023-07-30T04:13:42.633" v="3245"/>
          <ac:spMkLst>
            <pc:docMk/>
            <pc:sldMk cId="1921302527" sldId="265"/>
            <ac:spMk id="26" creationId="{4A671F14-73DC-BF3D-B238-20C39BDEAC45}"/>
          </ac:spMkLst>
        </pc:spChg>
        <pc:spChg chg="mod">
          <ac:chgData name="達成 山田" userId="80ebdceb109c3705" providerId="LiveId" clId="{D9031DB7-1D60-43F2-A7B8-22351596062A}" dt="2023-07-30T04:13:46.885" v="3246" actId="207"/>
          <ac:spMkLst>
            <pc:docMk/>
            <pc:sldMk cId="1921302527" sldId="265"/>
            <ac:spMk id="27" creationId="{ADD56A9B-6B17-1990-D00F-169586D542A9}"/>
          </ac:spMkLst>
        </pc:spChg>
        <pc:grpChg chg="add del mod">
          <ac:chgData name="達成 山田" userId="80ebdceb109c3705" providerId="LiveId" clId="{D9031DB7-1D60-43F2-A7B8-22351596062A}" dt="2023-07-30T03:28:14.247" v="1748"/>
          <ac:grpSpMkLst>
            <pc:docMk/>
            <pc:sldMk cId="1921302527" sldId="265"/>
            <ac:grpSpMk id="5" creationId="{E4F59E82-6CA3-CE53-77EC-B4BCD0C82607}"/>
          </ac:grpSpMkLst>
        </pc:grpChg>
        <pc:grpChg chg="add del mod">
          <ac:chgData name="達成 山田" userId="80ebdceb109c3705" providerId="LiveId" clId="{D9031DB7-1D60-43F2-A7B8-22351596062A}" dt="2023-07-30T04:13:42.459" v="3244" actId="478"/>
          <ac:grpSpMkLst>
            <pc:docMk/>
            <pc:sldMk cId="1921302527" sldId="265"/>
            <ac:grpSpMk id="13" creationId="{04F28360-65BB-0E05-36BF-948C11D480C7}"/>
          </ac:grpSpMkLst>
        </pc:grpChg>
        <pc:grpChg chg="add mod">
          <ac:chgData name="達成 山田" userId="80ebdceb109c3705" providerId="LiveId" clId="{D9031DB7-1D60-43F2-A7B8-22351596062A}" dt="2023-07-30T04:13:42.633" v="3245"/>
          <ac:grpSpMkLst>
            <pc:docMk/>
            <pc:sldMk cId="1921302527" sldId="265"/>
            <ac:grpSpMk id="21" creationId="{FFB8791E-9389-FC19-3F92-FBB54FE6F03A}"/>
          </ac:grpSpMkLst>
        </pc:grpChg>
      </pc:sldChg>
      <pc:sldChg chg="addSp delSp modSp new mod">
        <pc:chgData name="達成 山田" userId="80ebdceb109c3705" providerId="LiveId" clId="{D9031DB7-1D60-43F2-A7B8-22351596062A}" dt="2023-07-30T04:13:56.772" v="3248" actId="207"/>
        <pc:sldMkLst>
          <pc:docMk/>
          <pc:sldMk cId="2633694846" sldId="266"/>
        </pc:sldMkLst>
        <pc:spChg chg="mod">
          <ac:chgData name="達成 山田" userId="80ebdceb109c3705" providerId="LiveId" clId="{D9031DB7-1D60-43F2-A7B8-22351596062A}" dt="2023-07-30T02:28:03.339" v="534"/>
          <ac:spMkLst>
            <pc:docMk/>
            <pc:sldMk cId="2633694846" sldId="266"/>
            <ac:spMk id="2" creationId="{E1F6CBBB-78A8-E0F4-BD49-646AEB226167}"/>
          </ac:spMkLst>
        </pc:spChg>
        <pc:spChg chg="del">
          <ac:chgData name="達成 山田" userId="80ebdceb109c3705" providerId="LiveId" clId="{D9031DB7-1D60-43F2-A7B8-22351596062A}" dt="2023-07-30T02:27:56.059" v="533" actId="22"/>
          <ac:spMkLst>
            <pc:docMk/>
            <pc:sldMk cId="2633694846" sldId="266"/>
            <ac:spMk id="3" creationId="{D9D2D387-A950-D8B3-CF69-6A73692C1064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8" creationId="{0A5AB573-B957-681F-0204-86D64D1327C1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9" creationId="{2DB15B25-1E1D-6C75-4FA4-B456D35D5884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10" creationId="{1EB043BE-BCF4-C832-01CF-0192C53F73D1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11" creationId="{60803F21-D0D8-3185-498A-BA86BDD2B718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12" creationId="{712562A3-8182-E04A-B6AA-E318C5A05D55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13" creationId="{257EAC4E-B757-6ED4-2982-51B679778968}"/>
          </ac:spMkLst>
        </pc:spChg>
        <pc:spChg chg="mod">
          <ac:chgData name="達成 山田" userId="80ebdceb109c3705" providerId="LiveId" clId="{D9031DB7-1D60-43F2-A7B8-22351596062A}" dt="2023-07-30T03:27:58.597" v="1741"/>
          <ac:spMkLst>
            <pc:docMk/>
            <pc:sldMk cId="2633694846" sldId="266"/>
            <ac:spMk id="14" creationId="{E628501A-6616-3D87-DBDE-55C31A89F4D7}"/>
          </ac:spMkLst>
        </pc:spChg>
        <pc:spChg chg="mod">
          <ac:chgData name="達成 山田" userId="80ebdceb109c3705" providerId="LiveId" clId="{D9031DB7-1D60-43F2-A7B8-22351596062A}" dt="2023-07-30T03:52:21.915" v="2225"/>
          <ac:spMkLst>
            <pc:docMk/>
            <pc:sldMk cId="2633694846" sldId="266"/>
            <ac:spMk id="16" creationId="{5C257838-BC61-42A6-08C6-9DF95CB1A3C5}"/>
          </ac:spMkLst>
        </pc:spChg>
        <pc:spChg chg="mod">
          <ac:chgData name="達成 山田" userId="80ebdceb109c3705" providerId="LiveId" clId="{D9031DB7-1D60-43F2-A7B8-22351596062A}" dt="2023-07-30T03:28:33.035" v="1776"/>
          <ac:spMkLst>
            <pc:docMk/>
            <pc:sldMk cId="2633694846" sldId="266"/>
            <ac:spMk id="17" creationId="{1E2641ED-9414-137F-EC04-9102FB122798}"/>
          </ac:spMkLst>
        </pc:spChg>
        <pc:spChg chg="mod">
          <ac:chgData name="達成 山田" userId="80ebdceb109c3705" providerId="LiveId" clId="{D9031DB7-1D60-43F2-A7B8-22351596062A}" dt="2023-07-30T03:28:33.035" v="1776"/>
          <ac:spMkLst>
            <pc:docMk/>
            <pc:sldMk cId="2633694846" sldId="266"/>
            <ac:spMk id="18" creationId="{02F296E0-4424-6F28-7B7E-5FD12CF90411}"/>
          </ac:spMkLst>
        </pc:spChg>
        <pc:spChg chg="mod">
          <ac:chgData name="達成 山田" userId="80ebdceb109c3705" providerId="LiveId" clId="{D9031DB7-1D60-43F2-A7B8-22351596062A}" dt="2023-07-30T03:28:33.035" v="1776"/>
          <ac:spMkLst>
            <pc:docMk/>
            <pc:sldMk cId="2633694846" sldId="266"/>
            <ac:spMk id="19" creationId="{13414866-9DD4-289C-7523-3526FA70196A}"/>
          </ac:spMkLst>
        </pc:spChg>
        <pc:spChg chg="mod">
          <ac:chgData name="達成 山田" userId="80ebdceb109c3705" providerId="LiveId" clId="{D9031DB7-1D60-43F2-A7B8-22351596062A}" dt="2023-07-30T03:28:33.035" v="1776"/>
          <ac:spMkLst>
            <pc:docMk/>
            <pc:sldMk cId="2633694846" sldId="266"/>
            <ac:spMk id="20" creationId="{9FB3FF0F-C472-6703-20E8-B5CB0B12EC2F}"/>
          </ac:spMkLst>
        </pc:spChg>
        <pc:spChg chg="mod">
          <ac:chgData name="達成 山田" userId="80ebdceb109c3705" providerId="LiveId" clId="{D9031DB7-1D60-43F2-A7B8-22351596062A}" dt="2023-07-30T03:34:55.086" v="1922" actId="207"/>
          <ac:spMkLst>
            <pc:docMk/>
            <pc:sldMk cId="2633694846" sldId="266"/>
            <ac:spMk id="21" creationId="{DEB4B692-5802-7FF4-14E2-5D9394AF705E}"/>
          </ac:spMkLst>
        </pc:spChg>
        <pc:spChg chg="mod">
          <ac:chgData name="達成 山田" userId="80ebdceb109c3705" providerId="LiveId" clId="{D9031DB7-1D60-43F2-A7B8-22351596062A}" dt="2023-07-30T03:28:33.035" v="1776"/>
          <ac:spMkLst>
            <pc:docMk/>
            <pc:sldMk cId="2633694846" sldId="266"/>
            <ac:spMk id="22" creationId="{792620C0-56BE-19EE-40EC-110258FC095F}"/>
          </ac:spMkLst>
        </pc:spChg>
        <pc:spChg chg="mod">
          <ac:chgData name="達成 山田" userId="80ebdceb109c3705" providerId="LiveId" clId="{D9031DB7-1D60-43F2-A7B8-22351596062A}" dt="2023-07-30T04:13:36.587" v="3241"/>
          <ac:spMkLst>
            <pc:docMk/>
            <pc:sldMk cId="2633694846" sldId="266"/>
            <ac:spMk id="24" creationId="{4939D74D-A753-0AF1-744B-3FFD57D1E82A}"/>
          </ac:spMkLst>
        </pc:spChg>
        <pc:spChg chg="mod">
          <ac:chgData name="達成 山田" userId="80ebdceb109c3705" providerId="LiveId" clId="{D9031DB7-1D60-43F2-A7B8-22351596062A}" dt="2023-07-30T04:13:36.587" v="3241"/>
          <ac:spMkLst>
            <pc:docMk/>
            <pc:sldMk cId="2633694846" sldId="266"/>
            <ac:spMk id="25" creationId="{91C57F78-1B1E-BAD8-ACE1-754B18DBF9C3}"/>
          </ac:spMkLst>
        </pc:spChg>
        <pc:spChg chg="mod">
          <ac:chgData name="達成 山田" userId="80ebdceb109c3705" providerId="LiveId" clId="{D9031DB7-1D60-43F2-A7B8-22351596062A}" dt="2023-07-30T04:13:36.587" v="3241"/>
          <ac:spMkLst>
            <pc:docMk/>
            <pc:sldMk cId="2633694846" sldId="266"/>
            <ac:spMk id="26" creationId="{0C8901ED-6FAC-857A-480E-2C07783D1459}"/>
          </ac:spMkLst>
        </pc:spChg>
        <pc:spChg chg="mod">
          <ac:chgData name="達成 山田" userId="80ebdceb109c3705" providerId="LiveId" clId="{D9031DB7-1D60-43F2-A7B8-22351596062A}" dt="2023-07-30T04:13:36.587" v="3241"/>
          <ac:spMkLst>
            <pc:docMk/>
            <pc:sldMk cId="2633694846" sldId="266"/>
            <ac:spMk id="27" creationId="{74F3F63E-F807-81DC-F746-B2AD25F9C5BC}"/>
          </ac:spMkLst>
        </pc:spChg>
        <pc:spChg chg="mod">
          <ac:chgData name="達成 山田" userId="80ebdceb109c3705" providerId="LiveId" clId="{D9031DB7-1D60-43F2-A7B8-22351596062A}" dt="2023-07-30T04:13:56.772" v="3248" actId="207"/>
          <ac:spMkLst>
            <pc:docMk/>
            <pc:sldMk cId="2633694846" sldId="266"/>
            <ac:spMk id="28" creationId="{EAA7004F-6660-F1A3-1DFA-B28D56A2F691}"/>
          </ac:spMkLst>
        </pc:spChg>
        <pc:spChg chg="mod">
          <ac:chgData name="達成 山田" userId="80ebdceb109c3705" providerId="LiveId" clId="{D9031DB7-1D60-43F2-A7B8-22351596062A}" dt="2023-07-30T04:13:36.587" v="3241"/>
          <ac:spMkLst>
            <pc:docMk/>
            <pc:sldMk cId="2633694846" sldId="266"/>
            <ac:spMk id="29" creationId="{F3046C07-345A-0527-7E71-630379C943DF}"/>
          </ac:spMkLst>
        </pc:spChg>
        <pc:grpChg chg="add del mod">
          <ac:chgData name="達成 山田" userId="80ebdceb109c3705" providerId="LiveId" clId="{D9031DB7-1D60-43F2-A7B8-22351596062A}" dt="2023-07-30T03:28:15.095" v="1750"/>
          <ac:grpSpMkLst>
            <pc:docMk/>
            <pc:sldMk cId="2633694846" sldId="266"/>
            <ac:grpSpMk id="7" creationId="{7CEB7A32-629A-D1E0-706C-841B8D2A46CA}"/>
          </ac:grpSpMkLst>
        </pc:grpChg>
        <pc:grpChg chg="add del mod">
          <ac:chgData name="達成 山田" userId="80ebdceb109c3705" providerId="LiveId" clId="{D9031DB7-1D60-43F2-A7B8-22351596062A}" dt="2023-07-30T04:13:36.392" v="3240" actId="478"/>
          <ac:grpSpMkLst>
            <pc:docMk/>
            <pc:sldMk cId="2633694846" sldId="266"/>
            <ac:grpSpMk id="15" creationId="{FD4CA5F9-B000-59DD-BCB3-7878B93798D8}"/>
          </ac:grpSpMkLst>
        </pc:grpChg>
        <pc:grpChg chg="add mod">
          <ac:chgData name="達成 山田" userId="80ebdceb109c3705" providerId="LiveId" clId="{D9031DB7-1D60-43F2-A7B8-22351596062A}" dt="2023-07-30T04:13:36.587" v="3241"/>
          <ac:grpSpMkLst>
            <pc:docMk/>
            <pc:sldMk cId="2633694846" sldId="266"/>
            <ac:grpSpMk id="23" creationId="{DF21CEAD-2FC1-7344-CD45-61E6EC2E1305}"/>
          </ac:grpSpMkLst>
        </pc:grpChg>
        <pc:picChg chg="add mod ord">
          <ac:chgData name="達成 山田" userId="80ebdceb109c3705" providerId="LiveId" clId="{D9031DB7-1D60-43F2-A7B8-22351596062A}" dt="2023-07-30T04:03:55.772" v="2642" actId="1076"/>
          <ac:picMkLst>
            <pc:docMk/>
            <pc:sldMk cId="2633694846" sldId="266"/>
            <ac:picMk id="5" creationId="{9B4D83DE-4908-F767-1BF0-85B6A9D05DF7}"/>
          </ac:picMkLst>
        </pc:picChg>
      </pc:sldChg>
      <pc:sldChg chg="addSp delSp modSp add mod">
        <pc:chgData name="達成 山田" userId="80ebdceb109c3705" providerId="LiveId" clId="{D9031DB7-1D60-43F2-A7B8-22351596062A}" dt="2023-07-30T04:14:40.915" v="3254" actId="207"/>
        <pc:sldMkLst>
          <pc:docMk/>
          <pc:sldMk cId="1912056118" sldId="267"/>
        </pc:sldMkLst>
        <pc:spChg chg="mod">
          <ac:chgData name="達成 山田" userId="80ebdceb109c3705" providerId="LiveId" clId="{D9031DB7-1D60-43F2-A7B8-22351596062A}" dt="2023-07-30T02:36:16.678" v="959"/>
          <ac:spMkLst>
            <pc:docMk/>
            <pc:sldMk cId="1912056118" sldId="267"/>
            <ac:spMk id="2" creationId="{607CBA67-E605-DD67-075F-F45C951E639B}"/>
          </ac:spMkLst>
        </pc:spChg>
        <pc:spChg chg="del">
          <ac:chgData name="達成 山田" userId="80ebdceb109c3705" providerId="LiveId" clId="{D9031DB7-1D60-43F2-A7B8-22351596062A}" dt="2023-07-30T02:32:53.920" v="759" actId="22"/>
          <ac:spMkLst>
            <pc:docMk/>
            <pc:sldMk cId="1912056118" sldId="267"/>
            <ac:spMk id="7" creationId="{834711A2-5FFE-83ED-806A-BD3D47AAC8C3}"/>
          </ac:spMkLst>
        </pc:spChg>
        <pc:spChg chg="add mod">
          <ac:chgData name="達成 山田" userId="80ebdceb109c3705" providerId="LiveId" clId="{D9031DB7-1D60-43F2-A7B8-22351596062A}" dt="2023-07-30T02:38:43.168" v="988" actId="1076"/>
          <ac:spMkLst>
            <pc:docMk/>
            <pc:sldMk cId="1912056118" sldId="267"/>
            <ac:spMk id="8" creationId="{E2B26F10-1913-A69A-2571-428A2A329244}"/>
          </ac:spMkLst>
        </pc:spChg>
        <pc:spChg chg="add mod">
          <ac:chgData name="達成 山田" userId="80ebdceb109c3705" providerId="LiveId" clId="{D9031DB7-1D60-43F2-A7B8-22351596062A}" dt="2023-07-30T02:43:59.459" v="1133" actId="20577"/>
          <ac:spMkLst>
            <pc:docMk/>
            <pc:sldMk cId="1912056118" sldId="267"/>
            <ac:spMk id="9" creationId="{EE48C429-20E0-DD37-F331-669B01500094}"/>
          </ac:spMkLst>
        </pc:spChg>
        <pc:spChg chg="add mod">
          <ac:chgData name="達成 山田" userId="80ebdceb109c3705" providerId="LiveId" clId="{D9031DB7-1D60-43F2-A7B8-22351596062A}" dt="2023-07-30T03:47:45.058" v="2194" actId="1076"/>
          <ac:spMkLst>
            <pc:docMk/>
            <pc:sldMk cId="1912056118" sldId="267"/>
            <ac:spMk id="10" creationId="{E11224EB-B416-76EF-73F1-662995B2992C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3" creationId="{96445D5C-2A0E-D774-1066-A67A19D2F673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4" creationId="{1603A7FB-DE48-B917-3D0E-D5615B714661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5" creationId="{30729231-98DF-1302-7D9B-2D8F4989A267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6" creationId="{0035A146-3353-74D9-C85E-0C4D0A0AB9BE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7" creationId="{EA7D2DE7-D0C6-B3F9-F162-60F670C9E3FF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8" creationId="{344381F4-128F-8ECD-5B89-99511056D373}"/>
          </ac:spMkLst>
        </pc:spChg>
        <pc:spChg chg="mod">
          <ac:chgData name="達成 山田" userId="80ebdceb109c3705" providerId="LiveId" clId="{D9031DB7-1D60-43F2-A7B8-22351596062A}" dt="2023-07-30T03:27:31.635" v="1728"/>
          <ac:spMkLst>
            <pc:docMk/>
            <pc:sldMk cId="1912056118" sldId="267"/>
            <ac:spMk id="19" creationId="{4F781F65-FBFF-2922-BE43-6410D73D3B31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1" creationId="{DB260077-C271-0113-DFF9-B89DCB4E8EA5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2" creationId="{EABB3035-98E0-5900-BA05-9420ED8F4D7F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3" creationId="{E1CBC867-2819-6DF3-99F3-56161C8D771A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4" creationId="{AD50E2EF-AA87-8CE8-3B8E-A60E7167803E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5" creationId="{3FF686A4-896A-D618-B994-194F5A4F73CE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6" creationId="{6A00179D-C97A-9DF4-D7B9-245516FE4268}"/>
          </ac:spMkLst>
        </pc:spChg>
        <pc:spChg chg="mod">
          <ac:chgData name="達成 山田" userId="80ebdceb109c3705" providerId="LiveId" clId="{D9031DB7-1D60-43F2-A7B8-22351596062A}" dt="2023-07-30T03:27:52.976" v="1737"/>
          <ac:spMkLst>
            <pc:docMk/>
            <pc:sldMk cId="1912056118" sldId="267"/>
            <ac:spMk id="27" creationId="{A3F73284-9B3F-A5E9-D545-822F114C4CF2}"/>
          </ac:spMkLst>
        </pc:spChg>
        <pc:spChg chg="mod">
          <ac:chgData name="達成 山田" userId="80ebdceb109c3705" providerId="LiveId" clId="{D9031DB7-1D60-43F2-A7B8-22351596062A}" dt="2023-07-30T03:52:06.839" v="2220"/>
          <ac:spMkLst>
            <pc:docMk/>
            <pc:sldMk cId="1912056118" sldId="267"/>
            <ac:spMk id="29" creationId="{0183C9CB-A9F5-F4E5-A42C-F241227B567A}"/>
          </ac:spMkLst>
        </pc:spChg>
        <pc:spChg chg="mod">
          <ac:chgData name="達成 山田" userId="80ebdceb109c3705" providerId="LiveId" clId="{D9031DB7-1D60-43F2-A7B8-22351596062A}" dt="2023-07-30T03:28:30.338" v="1773"/>
          <ac:spMkLst>
            <pc:docMk/>
            <pc:sldMk cId="1912056118" sldId="267"/>
            <ac:spMk id="30" creationId="{223F459B-4D9E-6597-5DC8-85FD239F5348}"/>
          </ac:spMkLst>
        </pc:spChg>
        <pc:spChg chg="mod">
          <ac:chgData name="達成 山田" userId="80ebdceb109c3705" providerId="LiveId" clId="{D9031DB7-1D60-43F2-A7B8-22351596062A}" dt="2023-07-30T03:37:34.963" v="1975" actId="207"/>
          <ac:spMkLst>
            <pc:docMk/>
            <pc:sldMk cId="1912056118" sldId="267"/>
            <ac:spMk id="31" creationId="{17429300-946E-2544-9E1C-9FBEC90B3104}"/>
          </ac:spMkLst>
        </pc:spChg>
        <pc:spChg chg="mod">
          <ac:chgData name="達成 山田" userId="80ebdceb109c3705" providerId="LiveId" clId="{D9031DB7-1D60-43F2-A7B8-22351596062A}" dt="2023-07-30T03:28:30.338" v="1773"/>
          <ac:spMkLst>
            <pc:docMk/>
            <pc:sldMk cId="1912056118" sldId="267"/>
            <ac:spMk id="32" creationId="{7AE99980-6067-BCC2-BBF6-46879775EC38}"/>
          </ac:spMkLst>
        </pc:spChg>
        <pc:spChg chg="mod">
          <ac:chgData name="達成 山田" userId="80ebdceb109c3705" providerId="LiveId" clId="{D9031DB7-1D60-43F2-A7B8-22351596062A}" dt="2023-07-30T03:28:30.338" v="1773"/>
          <ac:spMkLst>
            <pc:docMk/>
            <pc:sldMk cId="1912056118" sldId="267"/>
            <ac:spMk id="33" creationId="{F3000EC4-F131-7D36-CFD4-8F7BF42A25CE}"/>
          </ac:spMkLst>
        </pc:spChg>
        <pc:spChg chg="mod">
          <ac:chgData name="達成 山田" userId="80ebdceb109c3705" providerId="LiveId" clId="{D9031DB7-1D60-43F2-A7B8-22351596062A}" dt="2023-07-30T03:28:30.338" v="1773"/>
          <ac:spMkLst>
            <pc:docMk/>
            <pc:sldMk cId="1912056118" sldId="267"/>
            <ac:spMk id="34" creationId="{1E2C62B4-2614-F001-9E1D-14E7964F005C}"/>
          </ac:spMkLst>
        </pc:spChg>
        <pc:spChg chg="mod">
          <ac:chgData name="達成 山田" userId="80ebdceb109c3705" providerId="LiveId" clId="{D9031DB7-1D60-43F2-A7B8-22351596062A}" dt="2023-07-30T03:28:30.338" v="1773"/>
          <ac:spMkLst>
            <pc:docMk/>
            <pc:sldMk cId="1912056118" sldId="267"/>
            <ac:spMk id="35" creationId="{0F7A45C4-73DC-74E0-9E04-84F4816D2A0F}"/>
          </ac:spMkLst>
        </pc:spChg>
        <pc:spChg chg="add mod">
          <ac:chgData name="達成 山田" userId="80ebdceb109c3705" providerId="LiveId" clId="{D9031DB7-1D60-43F2-A7B8-22351596062A}" dt="2023-07-30T03:46:45.940" v="2187" actId="14100"/>
          <ac:spMkLst>
            <pc:docMk/>
            <pc:sldMk cId="1912056118" sldId="267"/>
            <ac:spMk id="36" creationId="{928EBA28-7345-CD70-352F-8EF2E4A5644C}"/>
          </ac:spMkLst>
        </pc:spChg>
        <pc:spChg chg="add mod">
          <ac:chgData name="達成 山田" userId="80ebdceb109c3705" providerId="LiveId" clId="{D9031DB7-1D60-43F2-A7B8-22351596062A}" dt="2023-07-30T03:46:53.927" v="2189" actId="1076"/>
          <ac:spMkLst>
            <pc:docMk/>
            <pc:sldMk cId="1912056118" sldId="267"/>
            <ac:spMk id="37" creationId="{8DAA1C5F-7AE0-2167-AC0B-735E672CEF73}"/>
          </ac:spMkLst>
        </pc:spChg>
        <pc:spChg chg="add mod">
          <ac:chgData name="達成 山田" userId="80ebdceb109c3705" providerId="LiveId" clId="{D9031DB7-1D60-43F2-A7B8-22351596062A}" dt="2023-07-30T03:50:07.987" v="2203" actId="164"/>
          <ac:spMkLst>
            <pc:docMk/>
            <pc:sldMk cId="1912056118" sldId="267"/>
            <ac:spMk id="38" creationId="{CF939FBC-6C7B-4AA1-5C24-39F4F2869DA5}"/>
          </ac:spMkLst>
        </pc:spChg>
        <pc:spChg chg="mod">
          <ac:chgData name="達成 山田" userId="80ebdceb109c3705" providerId="LiveId" clId="{D9031DB7-1D60-43F2-A7B8-22351596062A}" dt="2023-07-30T04:13:20.162" v="3229"/>
          <ac:spMkLst>
            <pc:docMk/>
            <pc:sldMk cId="1912056118" sldId="267"/>
            <ac:spMk id="41" creationId="{C9C3B1B9-4C04-0939-10AC-52846443EBEE}"/>
          </ac:spMkLst>
        </pc:spChg>
        <pc:spChg chg="mod">
          <ac:chgData name="達成 山田" userId="80ebdceb109c3705" providerId="LiveId" clId="{D9031DB7-1D60-43F2-A7B8-22351596062A}" dt="2023-07-30T04:14:40.915" v="3254" actId="207"/>
          <ac:spMkLst>
            <pc:docMk/>
            <pc:sldMk cId="1912056118" sldId="267"/>
            <ac:spMk id="42" creationId="{54ECE52A-4A11-A6CC-6CA2-60B448C616F0}"/>
          </ac:spMkLst>
        </pc:spChg>
        <pc:spChg chg="mod">
          <ac:chgData name="達成 山田" userId="80ebdceb109c3705" providerId="LiveId" clId="{D9031DB7-1D60-43F2-A7B8-22351596062A}" dt="2023-07-30T04:13:20.162" v="3229"/>
          <ac:spMkLst>
            <pc:docMk/>
            <pc:sldMk cId="1912056118" sldId="267"/>
            <ac:spMk id="43" creationId="{DB89D15D-0673-66D4-5F37-E6E6332D8193}"/>
          </ac:spMkLst>
        </pc:spChg>
        <pc:spChg chg="mod">
          <ac:chgData name="達成 山田" userId="80ebdceb109c3705" providerId="LiveId" clId="{D9031DB7-1D60-43F2-A7B8-22351596062A}" dt="2023-07-30T04:13:20.162" v="3229"/>
          <ac:spMkLst>
            <pc:docMk/>
            <pc:sldMk cId="1912056118" sldId="267"/>
            <ac:spMk id="44" creationId="{50D87D19-305B-C77C-C60D-99C28FF93BB5}"/>
          </ac:spMkLst>
        </pc:spChg>
        <pc:spChg chg="mod">
          <ac:chgData name="達成 山田" userId="80ebdceb109c3705" providerId="LiveId" clId="{D9031DB7-1D60-43F2-A7B8-22351596062A}" dt="2023-07-30T04:13:20.162" v="3229"/>
          <ac:spMkLst>
            <pc:docMk/>
            <pc:sldMk cId="1912056118" sldId="267"/>
            <ac:spMk id="45" creationId="{915A4960-29A5-04B3-1825-A0C70E54C8FC}"/>
          </ac:spMkLst>
        </pc:spChg>
        <pc:spChg chg="mod">
          <ac:chgData name="達成 山田" userId="80ebdceb109c3705" providerId="LiveId" clId="{D9031DB7-1D60-43F2-A7B8-22351596062A}" dt="2023-07-30T04:13:20.162" v="3229"/>
          <ac:spMkLst>
            <pc:docMk/>
            <pc:sldMk cId="1912056118" sldId="267"/>
            <ac:spMk id="46" creationId="{7F418E23-A3B0-1179-3F20-25DCD8E33626}"/>
          </ac:spMkLst>
        </pc:spChg>
        <pc:grpChg chg="add del mod">
          <ac:chgData name="達成 山田" userId="80ebdceb109c3705" providerId="LiveId" clId="{D9031DB7-1D60-43F2-A7B8-22351596062A}" dt="2023-07-30T03:27:37.706" v="1733"/>
          <ac:grpSpMkLst>
            <pc:docMk/>
            <pc:sldMk cId="1912056118" sldId="267"/>
            <ac:grpSpMk id="12" creationId="{9DBA24EB-0778-F584-D298-7B9C15BA6798}"/>
          </ac:grpSpMkLst>
        </pc:grpChg>
        <pc:grpChg chg="add del mod">
          <ac:chgData name="達成 山田" userId="80ebdceb109c3705" providerId="LiveId" clId="{D9031DB7-1D60-43F2-A7B8-22351596062A}" dt="2023-07-30T03:28:15.935" v="1754"/>
          <ac:grpSpMkLst>
            <pc:docMk/>
            <pc:sldMk cId="1912056118" sldId="267"/>
            <ac:grpSpMk id="20" creationId="{F4BEACD0-A1A9-A78B-9252-F824D5F10CEC}"/>
          </ac:grpSpMkLst>
        </pc:grpChg>
        <pc:grpChg chg="add del mod">
          <ac:chgData name="達成 山田" userId="80ebdceb109c3705" providerId="LiveId" clId="{D9031DB7-1D60-43F2-A7B8-22351596062A}" dt="2023-07-30T04:13:19.959" v="3228" actId="478"/>
          <ac:grpSpMkLst>
            <pc:docMk/>
            <pc:sldMk cId="1912056118" sldId="267"/>
            <ac:grpSpMk id="28" creationId="{1881567C-C1F6-BE65-0EC5-1E3F542CD5F1}"/>
          </ac:grpSpMkLst>
        </pc:grpChg>
        <pc:grpChg chg="add mod">
          <ac:chgData name="達成 山田" userId="80ebdceb109c3705" providerId="LiveId" clId="{D9031DB7-1D60-43F2-A7B8-22351596062A}" dt="2023-07-30T03:50:07.987" v="2203" actId="164"/>
          <ac:grpSpMkLst>
            <pc:docMk/>
            <pc:sldMk cId="1912056118" sldId="267"/>
            <ac:grpSpMk id="39" creationId="{132315F5-15AE-948C-10F7-DA707BF8EC08}"/>
          </ac:grpSpMkLst>
        </pc:grpChg>
        <pc:grpChg chg="add mod">
          <ac:chgData name="達成 山田" userId="80ebdceb109c3705" providerId="LiveId" clId="{D9031DB7-1D60-43F2-A7B8-22351596062A}" dt="2023-07-30T04:13:20.162" v="3229"/>
          <ac:grpSpMkLst>
            <pc:docMk/>
            <pc:sldMk cId="1912056118" sldId="267"/>
            <ac:grpSpMk id="40" creationId="{575C1126-C116-5602-F1F0-539A0BACB495}"/>
          </ac:grpSpMkLst>
        </pc:grpChg>
        <pc:picChg chg="add mod ord">
          <ac:chgData name="達成 山田" userId="80ebdceb109c3705" providerId="LiveId" clId="{D9031DB7-1D60-43F2-A7B8-22351596062A}" dt="2023-07-30T03:49:45.961" v="2197" actId="1076"/>
          <ac:picMkLst>
            <pc:docMk/>
            <pc:sldMk cId="1912056118" sldId="267"/>
            <ac:picMk id="4" creationId="{1BDCC9B2-5E72-25EC-B3F2-AA58674748DF}"/>
          </ac:picMkLst>
        </pc:picChg>
        <pc:picChg chg="add mod">
          <ac:chgData name="達成 山田" userId="80ebdceb109c3705" providerId="LiveId" clId="{D9031DB7-1D60-43F2-A7B8-22351596062A}" dt="2023-07-30T03:50:07.987" v="2203" actId="164"/>
          <ac:picMkLst>
            <pc:docMk/>
            <pc:sldMk cId="1912056118" sldId="267"/>
            <ac:picMk id="6" creationId="{C583C0B6-B047-2F00-F7F9-26AE091B3C91}"/>
          </ac:picMkLst>
        </pc:picChg>
      </pc:sldChg>
      <pc:sldChg chg="addSp delSp modSp new mod">
        <pc:chgData name="達成 山田" userId="80ebdceb109c3705" providerId="LiveId" clId="{D9031DB7-1D60-43F2-A7B8-22351596062A}" dt="2023-07-30T04:14:45.694" v="3255" actId="207"/>
        <pc:sldMkLst>
          <pc:docMk/>
          <pc:sldMk cId="898357096" sldId="268"/>
        </pc:sldMkLst>
        <pc:spChg chg="mod">
          <ac:chgData name="達成 山田" userId="80ebdceb109c3705" providerId="LiveId" clId="{D9031DB7-1D60-43F2-A7B8-22351596062A}" dt="2023-07-30T02:46:55.742" v="1139" actId="20577"/>
          <ac:spMkLst>
            <pc:docMk/>
            <pc:sldMk cId="898357096" sldId="268"/>
            <ac:spMk id="2" creationId="{D7685DD9-D041-0571-82B4-D9B693623DDD}"/>
          </ac:spMkLst>
        </pc:spChg>
        <pc:spChg chg="del">
          <ac:chgData name="達成 山田" userId="80ebdceb109c3705" providerId="LiveId" clId="{D9031DB7-1D60-43F2-A7B8-22351596062A}" dt="2023-07-30T02:49:59.003" v="1150" actId="22"/>
          <ac:spMkLst>
            <pc:docMk/>
            <pc:sldMk cId="898357096" sldId="268"/>
            <ac:spMk id="3" creationId="{965483B5-C745-B56D-32C4-80C130857EE3}"/>
          </ac:spMkLst>
        </pc:spChg>
        <pc:spChg chg="add mod">
          <ac:chgData name="達成 山田" userId="80ebdceb109c3705" providerId="LiveId" clId="{D9031DB7-1D60-43F2-A7B8-22351596062A}" dt="2023-07-30T03:01:53.891" v="1238" actId="1076"/>
          <ac:spMkLst>
            <pc:docMk/>
            <pc:sldMk cId="898357096" sldId="268"/>
            <ac:spMk id="12" creationId="{A2221A1F-D29D-C620-E337-D826A391CB1A}"/>
          </ac:spMkLst>
        </pc:spChg>
        <pc:spChg chg="add mod">
          <ac:chgData name="達成 山田" userId="80ebdceb109c3705" providerId="LiveId" clId="{D9031DB7-1D60-43F2-A7B8-22351596062A}" dt="2023-07-30T03:04:55.492" v="1380" actId="14100"/>
          <ac:spMkLst>
            <pc:docMk/>
            <pc:sldMk cId="898357096" sldId="268"/>
            <ac:spMk id="13" creationId="{4A0EF1FD-1108-242E-A14F-A701FD3AE6CB}"/>
          </ac:spMkLst>
        </pc:spChg>
        <pc:spChg chg="add del mod">
          <ac:chgData name="達成 山田" userId="80ebdceb109c3705" providerId="LiveId" clId="{D9031DB7-1D60-43F2-A7B8-22351596062A}" dt="2023-07-30T03:01:27.331" v="1233" actId="478"/>
          <ac:spMkLst>
            <pc:docMk/>
            <pc:sldMk cId="898357096" sldId="268"/>
            <ac:spMk id="15" creationId="{6483B979-82EF-0AA7-9E96-FE8752041DD3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0" creationId="{AA329BE7-148F-4B7A-CD6A-EA5026860CF3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1" creationId="{EEA69AAA-583C-8A0B-37C5-E803C5F87197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2" creationId="{AE38B0A7-B9A1-44F6-45A9-DBCA7D8DE972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3" creationId="{2255BBA3-BEF1-FB69-279B-E15550A0FBD2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4" creationId="{2E193513-7BE1-DF88-E0F0-74B793B56A02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5" creationId="{249AF90F-B9D0-758B-DC85-DE055DA29D0E}"/>
          </ac:spMkLst>
        </pc:spChg>
        <pc:spChg chg="mod">
          <ac:chgData name="達成 山田" userId="80ebdceb109c3705" providerId="LiveId" clId="{D9031DB7-1D60-43F2-A7B8-22351596062A}" dt="2023-07-30T03:27:30.491" v="1727"/>
          <ac:spMkLst>
            <pc:docMk/>
            <pc:sldMk cId="898357096" sldId="268"/>
            <ac:spMk id="26" creationId="{AAE51E36-B8C8-300A-19AB-B948329CEDAB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28" creationId="{21579C50-BF38-D0AD-49CC-9949EF90C82D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29" creationId="{EC951088-08B7-E769-4EDF-DD3C19441DFF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30" creationId="{E3BB40B7-F06D-3CC7-2965-E74DD94DBBCC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31" creationId="{71EBFE59-1C23-12BA-03C0-781694BEF0C0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32" creationId="{CC32A3E0-4EAC-A6B4-6AC7-0B93ACADE6B0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33" creationId="{C63895D1-16B3-FA45-43FB-188B46CC5188}"/>
          </ac:spMkLst>
        </pc:spChg>
        <pc:spChg chg="mod">
          <ac:chgData name="達成 山田" userId="80ebdceb109c3705" providerId="LiveId" clId="{D9031DB7-1D60-43F2-A7B8-22351596062A}" dt="2023-07-30T03:27:51.261" v="1736"/>
          <ac:spMkLst>
            <pc:docMk/>
            <pc:sldMk cId="898357096" sldId="268"/>
            <ac:spMk id="34" creationId="{B869CC51-3883-3FF1-93F2-245221B9F377}"/>
          </ac:spMkLst>
        </pc:spChg>
        <pc:spChg chg="mod">
          <ac:chgData name="達成 山田" userId="80ebdceb109c3705" providerId="LiveId" clId="{D9031DB7-1D60-43F2-A7B8-22351596062A}" dt="2023-07-30T03:52:03.832" v="2219"/>
          <ac:spMkLst>
            <pc:docMk/>
            <pc:sldMk cId="898357096" sldId="268"/>
            <ac:spMk id="36" creationId="{5554BC01-C6CC-EBCE-38C0-2BF79FF08A33}"/>
          </ac:spMkLst>
        </pc:spChg>
        <pc:spChg chg="mod">
          <ac:chgData name="達成 山田" userId="80ebdceb109c3705" providerId="LiveId" clId="{D9031DB7-1D60-43F2-A7B8-22351596062A}" dt="2023-07-30T03:28:29.691" v="1772"/>
          <ac:spMkLst>
            <pc:docMk/>
            <pc:sldMk cId="898357096" sldId="268"/>
            <ac:spMk id="37" creationId="{7811FB45-4277-BF4C-B359-A59D419C8B14}"/>
          </ac:spMkLst>
        </pc:spChg>
        <pc:spChg chg="mod">
          <ac:chgData name="達成 山田" userId="80ebdceb109c3705" providerId="LiveId" clId="{D9031DB7-1D60-43F2-A7B8-22351596062A}" dt="2023-07-30T03:37:43.645" v="1976" actId="207"/>
          <ac:spMkLst>
            <pc:docMk/>
            <pc:sldMk cId="898357096" sldId="268"/>
            <ac:spMk id="38" creationId="{B1F027BC-EDB2-1363-5C71-EB3FF6EC6EDF}"/>
          </ac:spMkLst>
        </pc:spChg>
        <pc:spChg chg="mod">
          <ac:chgData name="達成 山田" userId="80ebdceb109c3705" providerId="LiveId" clId="{D9031DB7-1D60-43F2-A7B8-22351596062A}" dt="2023-07-30T03:28:29.691" v="1772"/>
          <ac:spMkLst>
            <pc:docMk/>
            <pc:sldMk cId="898357096" sldId="268"/>
            <ac:spMk id="39" creationId="{9C1B6C5C-5144-178B-7A61-0BEF3669D2C3}"/>
          </ac:spMkLst>
        </pc:spChg>
        <pc:spChg chg="mod">
          <ac:chgData name="達成 山田" userId="80ebdceb109c3705" providerId="LiveId" clId="{D9031DB7-1D60-43F2-A7B8-22351596062A}" dt="2023-07-30T03:28:29.691" v="1772"/>
          <ac:spMkLst>
            <pc:docMk/>
            <pc:sldMk cId="898357096" sldId="268"/>
            <ac:spMk id="40" creationId="{AFBA8E4B-93FA-50FA-23EB-095E0A7D9A2A}"/>
          </ac:spMkLst>
        </pc:spChg>
        <pc:spChg chg="mod">
          <ac:chgData name="達成 山田" userId="80ebdceb109c3705" providerId="LiveId" clId="{D9031DB7-1D60-43F2-A7B8-22351596062A}" dt="2023-07-30T03:28:29.691" v="1772"/>
          <ac:spMkLst>
            <pc:docMk/>
            <pc:sldMk cId="898357096" sldId="268"/>
            <ac:spMk id="41" creationId="{48DF0544-121B-9CD4-0B0D-E4636649E7DC}"/>
          </ac:spMkLst>
        </pc:spChg>
        <pc:spChg chg="mod">
          <ac:chgData name="達成 山田" userId="80ebdceb109c3705" providerId="LiveId" clId="{D9031DB7-1D60-43F2-A7B8-22351596062A}" dt="2023-07-30T03:28:29.691" v="1772"/>
          <ac:spMkLst>
            <pc:docMk/>
            <pc:sldMk cId="898357096" sldId="268"/>
            <ac:spMk id="42" creationId="{210DB49B-460B-1B75-3A07-9F9BA7AE2465}"/>
          </ac:spMkLst>
        </pc:spChg>
        <pc:spChg chg="add del mod">
          <ac:chgData name="達成 山田" userId="80ebdceb109c3705" providerId="LiveId" clId="{D9031DB7-1D60-43F2-A7B8-22351596062A}" dt="2023-07-30T03:32:53.759" v="1883"/>
          <ac:spMkLst>
            <pc:docMk/>
            <pc:sldMk cId="898357096" sldId="268"/>
            <ac:spMk id="43" creationId="{37815E9D-63A2-941A-1F70-A5521C0A6948}"/>
          </ac:spMkLst>
        </pc:spChg>
        <pc:spChg chg="mod">
          <ac:chgData name="達成 山田" userId="80ebdceb109c3705" providerId="LiveId" clId="{D9031DB7-1D60-43F2-A7B8-22351596062A}" dt="2023-07-30T04:13:17.279" v="3227"/>
          <ac:spMkLst>
            <pc:docMk/>
            <pc:sldMk cId="898357096" sldId="268"/>
            <ac:spMk id="45" creationId="{F916B79F-8348-D988-F3A3-1BA7566CA361}"/>
          </ac:spMkLst>
        </pc:spChg>
        <pc:spChg chg="mod">
          <ac:chgData name="達成 山田" userId="80ebdceb109c3705" providerId="LiveId" clId="{D9031DB7-1D60-43F2-A7B8-22351596062A}" dt="2023-07-30T04:14:45.694" v="3255" actId="207"/>
          <ac:spMkLst>
            <pc:docMk/>
            <pc:sldMk cId="898357096" sldId="268"/>
            <ac:spMk id="46" creationId="{BED07CD6-26CF-4313-C89F-BA19A95C32CA}"/>
          </ac:spMkLst>
        </pc:spChg>
        <pc:spChg chg="mod">
          <ac:chgData name="達成 山田" userId="80ebdceb109c3705" providerId="LiveId" clId="{D9031DB7-1D60-43F2-A7B8-22351596062A}" dt="2023-07-30T04:13:17.279" v="3227"/>
          <ac:spMkLst>
            <pc:docMk/>
            <pc:sldMk cId="898357096" sldId="268"/>
            <ac:spMk id="47" creationId="{79E8D9EC-4EEC-B162-66F3-76149CD6C300}"/>
          </ac:spMkLst>
        </pc:spChg>
        <pc:spChg chg="mod">
          <ac:chgData name="達成 山田" userId="80ebdceb109c3705" providerId="LiveId" clId="{D9031DB7-1D60-43F2-A7B8-22351596062A}" dt="2023-07-30T04:13:17.279" v="3227"/>
          <ac:spMkLst>
            <pc:docMk/>
            <pc:sldMk cId="898357096" sldId="268"/>
            <ac:spMk id="48" creationId="{7FB2FF89-8389-00C8-BF1A-836AAFB8CA17}"/>
          </ac:spMkLst>
        </pc:spChg>
        <pc:spChg chg="mod">
          <ac:chgData name="達成 山田" userId="80ebdceb109c3705" providerId="LiveId" clId="{D9031DB7-1D60-43F2-A7B8-22351596062A}" dt="2023-07-30T04:13:17.279" v="3227"/>
          <ac:spMkLst>
            <pc:docMk/>
            <pc:sldMk cId="898357096" sldId="268"/>
            <ac:spMk id="49" creationId="{17C1B15C-A76A-E9E4-2FCF-4C923A280F91}"/>
          </ac:spMkLst>
        </pc:spChg>
        <pc:spChg chg="mod">
          <ac:chgData name="達成 山田" userId="80ebdceb109c3705" providerId="LiveId" clId="{D9031DB7-1D60-43F2-A7B8-22351596062A}" dt="2023-07-30T04:13:17.279" v="3227"/>
          <ac:spMkLst>
            <pc:docMk/>
            <pc:sldMk cId="898357096" sldId="268"/>
            <ac:spMk id="50" creationId="{78C763A8-B8D9-5C16-A8FF-300B62906C4C}"/>
          </ac:spMkLst>
        </pc:spChg>
        <pc:grpChg chg="add del mod">
          <ac:chgData name="達成 山田" userId="80ebdceb109c3705" providerId="LiveId" clId="{D9031DB7-1D60-43F2-A7B8-22351596062A}" dt="2023-07-30T03:27:38.131" v="1734"/>
          <ac:grpSpMkLst>
            <pc:docMk/>
            <pc:sldMk cId="898357096" sldId="268"/>
            <ac:grpSpMk id="19" creationId="{00017675-AE45-4511-C992-AFBD00C5E17F}"/>
          </ac:grpSpMkLst>
        </pc:grpChg>
        <pc:grpChg chg="add del mod">
          <ac:chgData name="達成 山田" userId="80ebdceb109c3705" providerId="LiveId" clId="{D9031DB7-1D60-43F2-A7B8-22351596062A}" dt="2023-07-30T03:28:16.675" v="1755"/>
          <ac:grpSpMkLst>
            <pc:docMk/>
            <pc:sldMk cId="898357096" sldId="268"/>
            <ac:grpSpMk id="27" creationId="{21355B1A-8FDC-AEDA-79E7-4A30BFB98530}"/>
          </ac:grpSpMkLst>
        </pc:grpChg>
        <pc:grpChg chg="add del mod">
          <ac:chgData name="達成 山田" userId="80ebdceb109c3705" providerId="LiveId" clId="{D9031DB7-1D60-43F2-A7B8-22351596062A}" dt="2023-07-30T04:13:17.123" v="3226" actId="478"/>
          <ac:grpSpMkLst>
            <pc:docMk/>
            <pc:sldMk cId="898357096" sldId="268"/>
            <ac:grpSpMk id="35" creationId="{ECB2C621-CA57-0307-17C6-1679B8C9EBD7}"/>
          </ac:grpSpMkLst>
        </pc:grpChg>
        <pc:grpChg chg="add mod">
          <ac:chgData name="達成 山田" userId="80ebdceb109c3705" providerId="LiveId" clId="{D9031DB7-1D60-43F2-A7B8-22351596062A}" dt="2023-07-30T04:13:17.279" v="3227"/>
          <ac:grpSpMkLst>
            <pc:docMk/>
            <pc:sldMk cId="898357096" sldId="268"/>
            <ac:grpSpMk id="44" creationId="{BB2F8925-F47E-E6FF-EF3D-19CD9A7181CD}"/>
          </ac:grpSpMkLst>
        </pc:grpChg>
        <pc:picChg chg="add del mod ord">
          <ac:chgData name="達成 山田" userId="80ebdceb109c3705" providerId="LiveId" clId="{D9031DB7-1D60-43F2-A7B8-22351596062A}" dt="2023-07-30T03:01:24.587" v="1231" actId="478"/>
          <ac:picMkLst>
            <pc:docMk/>
            <pc:sldMk cId="898357096" sldId="268"/>
            <ac:picMk id="5" creationId="{AD388F75-DF4F-1515-56C0-884771CF6F74}"/>
          </ac:picMkLst>
        </pc:picChg>
        <pc:picChg chg="add del mod">
          <ac:chgData name="達成 山田" userId="80ebdceb109c3705" providerId="LiveId" clId="{D9031DB7-1D60-43F2-A7B8-22351596062A}" dt="2023-07-30T02:54:29.534" v="1157" actId="478"/>
          <ac:picMkLst>
            <pc:docMk/>
            <pc:sldMk cId="898357096" sldId="268"/>
            <ac:picMk id="7" creationId="{7468DD8A-7829-A7AF-A63B-0887F9AD47A6}"/>
          </ac:picMkLst>
        </pc:picChg>
        <pc:picChg chg="add mod">
          <ac:chgData name="達成 山田" userId="80ebdceb109c3705" providerId="LiveId" clId="{D9031DB7-1D60-43F2-A7B8-22351596062A}" dt="2023-07-30T03:01:53.891" v="1238" actId="1076"/>
          <ac:picMkLst>
            <pc:docMk/>
            <pc:sldMk cId="898357096" sldId="268"/>
            <ac:picMk id="9" creationId="{CAD5679D-BEFC-885B-366F-2D8095B133DD}"/>
          </ac:picMkLst>
        </pc:picChg>
        <pc:picChg chg="add mod">
          <ac:chgData name="達成 山田" userId="80ebdceb109c3705" providerId="LiveId" clId="{D9031DB7-1D60-43F2-A7B8-22351596062A}" dt="2023-07-30T03:01:53.891" v="1238" actId="1076"/>
          <ac:picMkLst>
            <pc:docMk/>
            <pc:sldMk cId="898357096" sldId="268"/>
            <ac:picMk id="11" creationId="{D6877564-0DC3-0528-12B8-4382D5BF7039}"/>
          </ac:picMkLst>
        </pc:picChg>
        <pc:picChg chg="add mod">
          <ac:chgData name="達成 山田" userId="80ebdceb109c3705" providerId="LiveId" clId="{D9031DB7-1D60-43F2-A7B8-22351596062A}" dt="2023-07-30T03:32:59.003" v="1885" actId="1076"/>
          <ac:picMkLst>
            <pc:docMk/>
            <pc:sldMk cId="898357096" sldId="268"/>
            <ac:picMk id="17" creationId="{3967A950-EC47-62B8-1764-6E2A3EDF7F9F}"/>
          </ac:picMkLst>
        </pc:picChg>
      </pc:sldChg>
      <pc:sldChg chg="addSp delSp modSp new mod">
        <pc:chgData name="達成 山田" userId="80ebdceb109c3705" providerId="LiveId" clId="{D9031DB7-1D60-43F2-A7B8-22351596062A}" dt="2023-07-30T04:14:51.172" v="3256" actId="207"/>
        <pc:sldMkLst>
          <pc:docMk/>
          <pc:sldMk cId="3058755364" sldId="269"/>
        </pc:sldMkLst>
        <pc:spChg chg="del mod">
          <ac:chgData name="達成 山田" userId="80ebdceb109c3705" providerId="LiveId" clId="{D9031DB7-1D60-43F2-A7B8-22351596062A}" dt="2023-07-30T03:33:35.826" v="1887" actId="478"/>
          <ac:spMkLst>
            <pc:docMk/>
            <pc:sldMk cId="3058755364" sldId="269"/>
            <ac:spMk id="2" creationId="{0EBE0A22-5394-A663-EEA5-FAD0E23B6FCD}"/>
          </ac:spMkLst>
        </pc:spChg>
        <pc:spChg chg="del">
          <ac:chgData name="達成 山田" userId="80ebdceb109c3705" providerId="LiveId" clId="{D9031DB7-1D60-43F2-A7B8-22351596062A}" dt="2023-07-30T03:05:17.286" v="1381" actId="478"/>
          <ac:spMkLst>
            <pc:docMk/>
            <pc:sldMk cId="3058755364" sldId="269"/>
            <ac:spMk id="3" creationId="{356712FA-6967-0CB6-4A58-E29AC3B37618}"/>
          </ac:spMkLst>
        </pc:spChg>
        <pc:spChg chg="add mod">
          <ac:chgData name="達成 山田" userId="80ebdceb109c3705" providerId="LiveId" clId="{D9031DB7-1D60-43F2-A7B8-22351596062A}" dt="2023-07-30T03:44:12.654" v="2156" actId="20577"/>
          <ac:spMkLst>
            <pc:docMk/>
            <pc:sldMk cId="3058755364" sldId="269"/>
            <ac:spMk id="13" creationId="{2B545610-2C31-20B5-1983-F8757A2CB963}"/>
          </ac:spMkLst>
        </pc:spChg>
        <pc:spChg chg="add mod">
          <ac:chgData name="達成 山田" userId="80ebdceb109c3705" providerId="LiveId" clId="{D9031DB7-1D60-43F2-A7B8-22351596062A}" dt="2023-07-30T03:28:25.684" v="1771" actId="20577"/>
          <ac:spMkLst>
            <pc:docMk/>
            <pc:sldMk cId="3058755364" sldId="269"/>
            <ac:spMk id="14" creationId="{F8044C59-D841-0D72-A7C6-42BFB6959CED}"/>
          </ac:spMkLst>
        </pc:spChg>
        <pc:spChg chg="add mod ord">
          <ac:chgData name="達成 山田" userId="80ebdceb109c3705" providerId="LiveId" clId="{D9031DB7-1D60-43F2-A7B8-22351596062A}" dt="2023-07-30T03:26:21.901" v="1726" actId="164"/>
          <ac:spMkLst>
            <pc:docMk/>
            <pc:sldMk cId="3058755364" sldId="269"/>
            <ac:spMk id="15" creationId="{3593589D-8095-F95C-DA0F-27B9750EF32E}"/>
          </ac:spMkLst>
        </pc:spChg>
        <pc:spChg chg="add mod ord">
          <ac:chgData name="達成 山田" userId="80ebdceb109c3705" providerId="LiveId" clId="{D9031DB7-1D60-43F2-A7B8-22351596062A}" dt="2023-07-30T03:26:21.901" v="1726" actId="164"/>
          <ac:spMkLst>
            <pc:docMk/>
            <pc:sldMk cId="3058755364" sldId="269"/>
            <ac:spMk id="16" creationId="{EF16BC41-33F5-82EB-5591-4FE3011E0F9A}"/>
          </ac:spMkLst>
        </pc:spChg>
        <pc:spChg chg="add mod ord">
          <ac:chgData name="達成 山田" userId="80ebdceb109c3705" providerId="LiveId" clId="{D9031DB7-1D60-43F2-A7B8-22351596062A}" dt="2023-07-30T03:26:21.901" v="1726" actId="164"/>
          <ac:spMkLst>
            <pc:docMk/>
            <pc:sldMk cId="3058755364" sldId="269"/>
            <ac:spMk id="17" creationId="{B6E88B73-3E68-A693-EB46-CE7C27FCD28A}"/>
          </ac:spMkLst>
        </pc:spChg>
        <pc:spChg chg="add mod ord">
          <ac:chgData name="達成 山田" userId="80ebdceb109c3705" providerId="LiveId" clId="{D9031DB7-1D60-43F2-A7B8-22351596062A}" dt="2023-07-30T03:37:49.672" v="1977" actId="207"/>
          <ac:spMkLst>
            <pc:docMk/>
            <pc:sldMk cId="3058755364" sldId="269"/>
            <ac:spMk id="18" creationId="{49EC5220-B8B7-604E-FB1C-357866528AC9}"/>
          </ac:spMkLst>
        </pc:spChg>
        <pc:spChg chg="add mod ord">
          <ac:chgData name="達成 山田" userId="80ebdceb109c3705" providerId="LiveId" clId="{D9031DB7-1D60-43F2-A7B8-22351596062A}" dt="2023-07-30T03:26:21.901" v="1726" actId="164"/>
          <ac:spMkLst>
            <pc:docMk/>
            <pc:sldMk cId="3058755364" sldId="269"/>
            <ac:spMk id="19" creationId="{EC61FA4D-BA3F-0E3C-E103-E44C9DB97095}"/>
          </ac:spMkLst>
        </pc:spChg>
        <pc:spChg chg="add mod ord">
          <ac:chgData name="達成 山田" userId="80ebdceb109c3705" providerId="LiveId" clId="{D9031DB7-1D60-43F2-A7B8-22351596062A}" dt="2023-07-30T03:52:00.059" v="2218"/>
          <ac:spMkLst>
            <pc:docMk/>
            <pc:sldMk cId="3058755364" sldId="269"/>
            <ac:spMk id="20" creationId="{C724C782-DD08-3082-BC4D-6000CFB7232A}"/>
          </ac:spMkLst>
        </pc:spChg>
        <pc:spChg chg="add mod">
          <ac:chgData name="達成 山田" userId="80ebdceb109c3705" providerId="LiveId" clId="{D9031DB7-1D60-43F2-A7B8-22351596062A}" dt="2023-07-30T03:34:01.827" v="1918" actId="20577"/>
          <ac:spMkLst>
            <pc:docMk/>
            <pc:sldMk cId="3058755364" sldId="269"/>
            <ac:spMk id="22" creationId="{44864454-1786-B811-B674-E16E2CE115A7}"/>
          </ac:spMkLst>
        </pc:spChg>
        <pc:spChg chg="add del mod">
          <ac:chgData name="達成 山田" userId="80ebdceb109c3705" providerId="LiveId" clId="{D9031DB7-1D60-43F2-A7B8-22351596062A}" dt="2023-07-30T03:33:51.317" v="1888" actId="478"/>
          <ac:spMkLst>
            <pc:docMk/>
            <pc:sldMk cId="3058755364" sldId="269"/>
            <ac:spMk id="24" creationId="{9E1445FE-98E8-0103-AA1C-734982A4AE8E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26" creationId="{2154BB3B-555F-E654-82A1-ED414C01125E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27" creationId="{8DB7B571-6A2D-65E4-A995-8EB300589437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28" creationId="{9675DF25-8FE8-352B-D05B-920FDC085828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29" creationId="{2ADEC98E-31D9-FD63-DE31-15FE956618ED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30" creationId="{0A7879BA-2922-9CDE-3963-D358DD3810E6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31" creationId="{DA1D1597-8E61-9641-F9E1-F35A55E164F1}"/>
          </ac:spMkLst>
        </pc:spChg>
        <pc:spChg chg="mod">
          <ac:chgData name="達成 山田" userId="80ebdceb109c3705" providerId="LiveId" clId="{D9031DB7-1D60-43F2-A7B8-22351596062A}" dt="2023-07-30T03:39:21.674" v="2022"/>
          <ac:spMkLst>
            <pc:docMk/>
            <pc:sldMk cId="3058755364" sldId="269"/>
            <ac:spMk id="32" creationId="{599D5F03-1ED7-FD07-5BDE-13CE1E0F8E66}"/>
          </ac:spMkLst>
        </pc:spChg>
        <pc:spChg chg="add mod">
          <ac:chgData name="達成 山田" userId="80ebdceb109c3705" providerId="LiveId" clId="{D9031DB7-1D60-43F2-A7B8-22351596062A}" dt="2023-07-30T03:45:06.511" v="2166" actId="164"/>
          <ac:spMkLst>
            <pc:docMk/>
            <pc:sldMk cId="3058755364" sldId="269"/>
            <ac:spMk id="33" creationId="{244FDE9E-AE21-8660-B25A-759028901E72}"/>
          </ac:spMkLst>
        </pc:spChg>
        <pc:spChg chg="add mod">
          <ac:chgData name="達成 山田" userId="80ebdceb109c3705" providerId="LiveId" clId="{D9031DB7-1D60-43F2-A7B8-22351596062A}" dt="2023-07-30T03:44:59.928" v="2165" actId="164"/>
          <ac:spMkLst>
            <pc:docMk/>
            <pc:sldMk cId="3058755364" sldId="269"/>
            <ac:spMk id="34" creationId="{6F1FD26D-3F85-E44F-AC84-604B0EEEAA16}"/>
          </ac:spMkLst>
        </pc:spChg>
        <pc:spChg chg="add mod">
          <ac:chgData name="達成 山田" userId="80ebdceb109c3705" providerId="LiveId" clId="{D9031DB7-1D60-43F2-A7B8-22351596062A}" dt="2023-07-30T03:45:28.856" v="2172" actId="164"/>
          <ac:spMkLst>
            <pc:docMk/>
            <pc:sldMk cId="3058755364" sldId="269"/>
            <ac:spMk id="37" creationId="{E07CCCD7-58E4-A52C-0C66-39326C24B3CF}"/>
          </ac:spMkLst>
        </pc:spChg>
        <pc:spChg chg="add mod">
          <ac:chgData name="達成 山田" userId="80ebdceb109c3705" providerId="LiveId" clId="{D9031DB7-1D60-43F2-A7B8-22351596062A}" dt="2023-07-30T03:45:58.533" v="2182" actId="164"/>
          <ac:spMkLst>
            <pc:docMk/>
            <pc:sldMk cId="3058755364" sldId="269"/>
            <ac:spMk id="39" creationId="{6436C83F-4762-6BEB-9782-E6E77D8A8B4F}"/>
          </ac:spMkLst>
        </pc:spChg>
        <pc:spChg chg="add mod">
          <ac:chgData name="達成 山田" userId="80ebdceb109c3705" providerId="LiveId" clId="{D9031DB7-1D60-43F2-A7B8-22351596062A}" dt="2023-07-30T03:45:54.211" v="2181" actId="164"/>
          <ac:spMkLst>
            <pc:docMk/>
            <pc:sldMk cId="3058755364" sldId="269"/>
            <ac:spMk id="40" creationId="{07D2A47E-9E40-ED35-F407-2B9C17AAC03E}"/>
          </ac:spMkLst>
        </pc:spChg>
        <pc:spChg chg="mod">
          <ac:chgData name="達成 山田" userId="80ebdceb109c3705" providerId="LiveId" clId="{D9031DB7-1D60-43F2-A7B8-22351596062A}" dt="2023-07-30T04:13:14.707" v="3225"/>
          <ac:spMkLst>
            <pc:docMk/>
            <pc:sldMk cId="3058755364" sldId="269"/>
            <ac:spMk id="44" creationId="{D3D6EC70-8445-F79D-F0BF-72D2A26C4AAA}"/>
          </ac:spMkLst>
        </pc:spChg>
        <pc:spChg chg="mod">
          <ac:chgData name="達成 山田" userId="80ebdceb109c3705" providerId="LiveId" clId="{D9031DB7-1D60-43F2-A7B8-22351596062A}" dt="2023-07-30T04:14:51.172" v="3256" actId="207"/>
          <ac:spMkLst>
            <pc:docMk/>
            <pc:sldMk cId="3058755364" sldId="269"/>
            <ac:spMk id="45" creationId="{8918345C-9EF8-2DAF-8045-C204E67FDC5F}"/>
          </ac:spMkLst>
        </pc:spChg>
        <pc:spChg chg="mod">
          <ac:chgData name="達成 山田" userId="80ebdceb109c3705" providerId="LiveId" clId="{D9031DB7-1D60-43F2-A7B8-22351596062A}" dt="2023-07-30T04:13:14.707" v="3225"/>
          <ac:spMkLst>
            <pc:docMk/>
            <pc:sldMk cId="3058755364" sldId="269"/>
            <ac:spMk id="46" creationId="{35F3B93C-361D-DE23-DC5C-E1A9ED76642F}"/>
          </ac:spMkLst>
        </pc:spChg>
        <pc:spChg chg="mod">
          <ac:chgData name="達成 山田" userId="80ebdceb109c3705" providerId="LiveId" clId="{D9031DB7-1D60-43F2-A7B8-22351596062A}" dt="2023-07-30T04:13:14.707" v="3225"/>
          <ac:spMkLst>
            <pc:docMk/>
            <pc:sldMk cId="3058755364" sldId="269"/>
            <ac:spMk id="47" creationId="{D3C388DA-808F-407B-B4BF-A6E5E4A403AA}"/>
          </ac:spMkLst>
        </pc:spChg>
        <pc:spChg chg="mod">
          <ac:chgData name="達成 山田" userId="80ebdceb109c3705" providerId="LiveId" clId="{D9031DB7-1D60-43F2-A7B8-22351596062A}" dt="2023-07-30T04:13:14.707" v="3225"/>
          <ac:spMkLst>
            <pc:docMk/>
            <pc:sldMk cId="3058755364" sldId="269"/>
            <ac:spMk id="48" creationId="{C8E63FF3-55F0-BB5F-8786-679AE67DE3A9}"/>
          </ac:spMkLst>
        </pc:spChg>
        <pc:spChg chg="mod">
          <ac:chgData name="達成 山田" userId="80ebdceb109c3705" providerId="LiveId" clId="{D9031DB7-1D60-43F2-A7B8-22351596062A}" dt="2023-07-30T04:13:14.707" v="3225"/>
          <ac:spMkLst>
            <pc:docMk/>
            <pc:sldMk cId="3058755364" sldId="269"/>
            <ac:spMk id="49" creationId="{2A92DC8E-0F9F-E6EF-FDA1-B879EFAAA079}"/>
          </ac:spMkLst>
        </pc:spChg>
        <pc:grpChg chg="add del mod">
          <ac:chgData name="達成 山田" userId="80ebdceb109c3705" providerId="LiveId" clId="{D9031DB7-1D60-43F2-A7B8-22351596062A}" dt="2023-07-30T04:13:14.514" v="3224" actId="478"/>
          <ac:grpSpMkLst>
            <pc:docMk/>
            <pc:sldMk cId="3058755364" sldId="269"/>
            <ac:grpSpMk id="21" creationId="{2F464C9C-8946-D7C5-8A8E-29652F7559CA}"/>
          </ac:grpSpMkLst>
        </pc:grpChg>
        <pc:grpChg chg="add del mod">
          <ac:chgData name="達成 山田" userId="80ebdceb109c3705" providerId="LiveId" clId="{D9031DB7-1D60-43F2-A7B8-22351596062A}" dt="2023-07-30T03:39:22.487" v="2023"/>
          <ac:grpSpMkLst>
            <pc:docMk/>
            <pc:sldMk cId="3058755364" sldId="269"/>
            <ac:grpSpMk id="25" creationId="{37644A71-8D88-53FE-FB15-73E31B5FE0A2}"/>
          </ac:grpSpMkLst>
        </pc:grpChg>
        <pc:grpChg chg="add mod">
          <ac:chgData name="達成 山田" userId="80ebdceb109c3705" providerId="LiveId" clId="{D9031DB7-1D60-43F2-A7B8-22351596062A}" dt="2023-07-30T03:45:28.856" v="2172" actId="164"/>
          <ac:grpSpMkLst>
            <pc:docMk/>
            <pc:sldMk cId="3058755364" sldId="269"/>
            <ac:grpSpMk id="35" creationId="{89DF6426-127A-BA0A-E14F-D59D1F7CD07A}"/>
          </ac:grpSpMkLst>
        </pc:grpChg>
        <pc:grpChg chg="add mod">
          <ac:chgData name="達成 山田" userId="80ebdceb109c3705" providerId="LiveId" clId="{D9031DB7-1D60-43F2-A7B8-22351596062A}" dt="2023-07-30T03:45:06.511" v="2166" actId="164"/>
          <ac:grpSpMkLst>
            <pc:docMk/>
            <pc:sldMk cId="3058755364" sldId="269"/>
            <ac:grpSpMk id="36" creationId="{2E098AD5-C904-D7A2-7368-FF4D466FA917}"/>
          </ac:grpSpMkLst>
        </pc:grpChg>
        <pc:grpChg chg="add mod">
          <ac:chgData name="達成 山田" userId="80ebdceb109c3705" providerId="LiveId" clId="{D9031DB7-1D60-43F2-A7B8-22351596062A}" dt="2023-07-30T03:45:32.874" v="2175" actId="1076"/>
          <ac:grpSpMkLst>
            <pc:docMk/>
            <pc:sldMk cId="3058755364" sldId="269"/>
            <ac:grpSpMk id="38" creationId="{0D04A0EE-DD64-A05C-0B2B-47F1B404252D}"/>
          </ac:grpSpMkLst>
        </pc:grpChg>
        <pc:grpChg chg="add mod">
          <ac:chgData name="達成 山田" userId="80ebdceb109c3705" providerId="LiveId" clId="{D9031DB7-1D60-43F2-A7B8-22351596062A}" dt="2023-07-30T03:45:54.211" v="2181" actId="164"/>
          <ac:grpSpMkLst>
            <pc:docMk/>
            <pc:sldMk cId="3058755364" sldId="269"/>
            <ac:grpSpMk id="41" creationId="{B238DFB6-DDF8-A042-FEB7-D38AD746FBBD}"/>
          </ac:grpSpMkLst>
        </pc:grpChg>
        <pc:grpChg chg="add mod">
          <ac:chgData name="達成 山田" userId="80ebdceb109c3705" providerId="LiveId" clId="{D9031DB7-1D60-43F2-A7B8-22351596062A}" dt="2023-07-30T03:45:58.533" v="2182" actId="164"/>
          <ac:grpSpMkLst>
            <pc:docMk/>
            <pc:sldMk cId="3058755364" sldId="269"/>
            <ac:grpSpMk id="42" creationId="{5BB2B939-9017-5254-C964-46F3B75E2542}"/>
          </ac:grpSpMkLst>
        </pc:grpChg>
        <pc:grpChg chg="add mod">
          <ac:chgData name="達成 山田" userId="80ebdceb109c3705" providerId="LiveId" clId="{D9031DB7-1D60-43F2-A7B8-22351596062A}" dt="2023-07-30T04:13:14.707" v="3225"/>
          <ac:grpSpMkLst>
            <pc:docMk/>
            <pc:sldMk cId="3058755364" sldId="269"/>
            <ac:grpSpMk id="43" creationId="{8CDA4635-716B-C473-3D87-EB891A59E70E}"/>
          </ac:grpSpMkLst>
        </pc:grpChg>
        <pc:picChg chg="add mod">
          <ac:chgData name="達成 山田" userId="80ebdceb109c3705" providerId="LiveId" clId="{D9031DB7-1D60-43F2-A7B8-22351596062A}" dt="2023-07-30T03:44:59.928" v="2165" actId="164"/>
          <ac:picMkLst>
            <pc:docMk/>
            <pc:sldMk cId="3058755364" sldId="269"/>
            <ac:picMk id="5" creationId="{47814C06-F204-D796-037F-C86F01827E48}"/>
          </ac:picMkLst>
        </pc:picChg>
        <pc:picChg chg="add mod">
          <ac:chgData name="達成 山田" userId="80ebdceb109c3705" providerId="LiveId" clId="{D9031DB7-1D60-43F2-A7B8-22351596062A}" dt="2023-07-30T03:45:06.511" v="2166" actId="164"/>
          <ac:picMkLst>
            <pc:docMk/>
            <pc:sldMk cId="3058755364" sldId="269"/>
            <ac:picMk id="7" creationId="{CD22C8D9-4D75-8D60-9980-1C076E9D8DB5}"/>
          </ac:picMkLst>
        </pc:picChg>
        <pc:picChg chg="add mod">
          <ac:chgData name="達成 山田" userId="80ebdceb109c3705" providerId="LiveId" clId="{D9031DB7-1D60-43F2-A7B8-22351596062A}" dt="2023-07-30T03:45:58.533" v="2182" actId="164"/>
          <ac:picMkLst>
            <pc:docMk/>
            <pc:sldMk cId="3058755364" sldId="269"/>
            <ac:picMk id="9" creationId="{373052DE-D85B-7E61-93A3-28285CCBF14B}"/>
          </ac:picMkLst>
        </pc:picChg>
        <pc:picChg chg="add mod">
          <ac:chgData name="達成 山田" userId="80ebdceb109c3705" providerId="LiveId" clId="{D9031DB7-1D60-43F2-A7B8-22351596062A}" dt="2023-07-30T03:45:54.211" v="2181" actId="164"/>
          <ac:picMkLst>
            <pc:docMk/>
            <pc:sldMk cId="3058755364" sldId="269"/>
            <ac:picMk id="12" creationId="{E37AD7AE-2AE4-B4A8-EB4E-18CA05364885}"/>
          </ac:picMkLst>
        </pc:picChg>
      </pc:sldChg>
      <pc:sldChg chg="addSp delSp modSp add mod">
        <pc:chgData name="達成 山田" userId="80ebdceb109c3705" providerId="LiveId" clId="{D9031DB7-1D60-43F2-A7B8-22351596062A}" dt="2023-07-30T04:14:23.135" v="3251" actId="207"/>
        <pc:sldMkLst>
          <pc:docMk/>
          <pc:sldMk cId="2072476567" sldId="270"/>
        </pc:sldMkLst>
        <pc:spChg chg="mod">
          <ac:chgData name="達成 山田" userId="80ebdceb109c3705" providerId="LiveId" clId="{D9031DB7-1D60-43F2-A7B8-22351596062A}" dt="2023-07-30T03:54:56.464" v="2282" actId="20577"/>
          <ac:spMkLst>
            <pc:docMk/>
            <pc:sldMk cId="2072476567" sldId="270"/>
            <ac:spMk id="2" creationId="{EF54E27F-B8E1-0C45-67D6-8527BD16452A}"/>
          </ac:spMkLst>
        </pc:spChg>
        <pc:spChg chg="add mod">
          <ac:chgData name="達成 山田" userId="80ebdceb109c3705" providerId="LiveId" clId="{D9031DB7-1D60-43F2-A7B8-22351596062A}" dt="2023-07-30T04:08:29.066" v="3078" actId="20577"/>
          <ac:spMkLst>
            <pc:docMk/>
            <pc:sldMk cId="2072476567" sldId="270"/>
            <ac:spMk id="4" creationId="{6AC85B60-36A9-3202-C9B1-622AE50015D2}"/>
          </ac:spMkLst>
        </pc:spChg>
        <pc:spChg chg="del">
          <ac:chgData name="達成 山田" userId="80ebdceb109c3705" providerId="LiveId" clId="{D9031DB7-1D60-43F2-A7B8-22351596062A}" dt="2023-07-30T03:55:06.692" v="2284" actId="478"/>
          <ac:spMkLst>
            <pc:docMk/>
            <pc:sldMk cId="2072476567" sldId="270"/>
            <ac:spMk id="8" creationId="{7918C663-4A11-2180-BE33-ED14BD7C2653}"/>
          </ac:spMkLst>
        </pc:spChg>
        <pc:spChg chg="mod">
          <ac:chgData name="達成 山田" userId="80ebdceb109c3705" providerId="LiveId" clId="{D9031DB7-1D60-43F2-A7B8-22351596062A}" dt="2023-07-30T04:13:28.533" v="3235"/>
          <ac:spMkLst>
            <pc:docMk/>
            <pc:sldMk cId="2072476567" sldId="270"/>
            <ac:spMk id="12" creationId="{5B10AB20-B363-7AAC-74BA-1C8B4764EE4E}"/>
          </ac:spMkLst>
        </pc:spChg>
        <pc:spChg chg="mod">
          <ac:chgData name="達成 山田" userId="80ebdceb109c3705" providerId="LiveId" clId="{D9031DB7-1D60-43F2-A7B8-22351596062A}" dt="2023-07-30T04:13:28.533" v="3235"/>
          <ac:spMkLst>
            <pc:docMk/>
            <pc:sldMk cId="2072476567" sldId="270"/>
            <ac:spMk id="13" creationId="{EEFE7198-1081-C668-C6B2-003468CBE971}"/>
          </ac:spMkLst>
        </pc:spChg>
        <pc:spChg chg="mod">
          <ac:chgData name="達成 山田" userId="80ebdceb109c3705" providerId="LiveId" clId="{D9031DB7-1D60-43F2-A7B8-22351596062A}" dt="2023-07-30T04:13:28.533" v="3235"/>
          <ac:spMkLst>
            <pc:docMk/>
            <pc:sldMk cId="2072476567" sldId="270"/>
            <ac:spMk id="14" creationId="{2E2E26EF-D9DE-279C-9AEC-13298689CA6C}"/>
          </ac:spMkLst>
        </pc:spChg>
        <pc:spChg chg="mod">
          <ac:chgData name="達成 山田" userId="80ebdceb109c3705" providerId="LiveId" clId="{D9031DB7-1D60-43F2-A7B8-22351596062A}" dt="2023-07-30T04:14:23.135" v="3251" actId="207"/>
          <ac:spMkLst>
            <pc:docMk/>
            <pc:sldMk cId="2072476567" sldId="270"/>
            <ac:spMk id="15" creationId="{EF1599E3-ED51-15A1-6F9F-833162180F25}"/>
          </ac:spMkLst>
        </pc:spChg>
        <pc:spChg chg="mod">
          <ac:chgData name="達成 山田" userId="80ebdceb109c3705" providerId="LiveId" clId="{D9031DB7-1D60-43F2-A7B8-22351596062A}" dt="2023-07-30T04:13:28.533" v="3235"/>
          <ac:spMkLst>
            <pc:docMk/>
            <pc:sldMk cId="2072476567" sldId="270"/>
            <ac:spMk id="16" creationId="{71A17FE8-3000-10F5-8575-C665D5FED785}"/>
          </ac:spMkLst>
        </pc:spChg>
        <pc:spChg chg="mod">
          <ac:chgData name="達成 山田" userId="80ebdceb109c3705" providerId="LiveId" clId="{D9031DB7-1D60-43F2-A7B8-22351596062A}" dt="2023-07-30T04:13:28.533" v="3235"/>
          <ac:spMkLst>
            <pc:docMk/>
            <pc:sldMk cId="2072476567" sldId="270"/>
            <ac:spMk id="17" creationId="{BBDA8BDE-ABEC-68D1-77A9-4FB986E10370}"/>
          </ac:spMkLst>
        </pc:spChg>
        <pc:grpChg chg="add mod">
          <ac:chgData name="達成 山田" userId="80ebdceb109c3705" providerId="LiveId" clId="{D9031DB7-1D60-43F2-A7B8-22351596062A}" dt="2023-07-30T04:13:28.533" v="3235"/>
          <ac:grpSpMkLst>
            <pc:docMk/>
            <pc:sldMk cId="2072476567" sldId="270"/>
            <ac:grpSpMk id="11" creationId="{E016BEAB-B298-17D6-81D9-509DDA6B2229}"/>
          </ac:grpSpMkLst>
        </pc:grpChg>
        <pc:grpChg chg="del">
          <ac:chgData name="達成 山田" userId="80ebdceb109c3705" providerId="LiveId" clId="{D9031DB7-1D60-43F2-A7B8-22351596062A}" dt="2023-07-30T04:13:28.378" v="3234" actId="478"/>
          <ac:grpSpMkLst>
            <pc:docMk/>
            <pc:sldMk cId="2072476567" sldId="270"/>
            <ac:grpSpMk id="18" creationId="{DBD1C973-B021-0934-D699-35BD85B79C01}"/>
          </ac:grpSpMkLst>
        </pc:grpChg>
        <pc:picChg chg="del">
          <ac:chgData name="達成 山田" userId="80ebdceb109c3705" providerId="LiveId" clId="{D9031DB7-1D60-43F2-A7B8-22351596062A}" dt="2023-07-30T03:55:02.381" v="2283" actId="478"/>
          <ac:picMkLst>
            <pc:docMk/>
            <pc:sldMk cId="2072476567" sldId="270"/>
            <ac:picMk id="5" creationId="{19B1AA1A-0AB0-8C5E-779F-D11D28328FBF}"/>
          </ac:picMkLst>
        </pc:picChg>
        <pc:picChg chg="del">
          <ac:chgData name="達成 山田" userId="80ebdceb109c3705" providerId="LiveId" clId="{D9031DB7-1D60-43F2-A7B8-22351596062A}" dt="2023-07-30T03:55:02.381" v="2283" actId="478"/>
          <ac:picMkLst>
            <pc:docMk/>
            <pc:sldMk cId="2072476567" sldId="270"/>
            <ac:picMk id="7" creationId="{99991D44-E093-89F1-54B0-CBA8079206CE}"/>
          </ac:picMkLst>
        </pc:picChg>
        <pc:picChg chg="add del mod">
          <ac:chgData name="達成 山田" userId="80ebdceb109c3705" providerId="LiveId" clId="{D9031DB7-1D60-43F2-A7B8-22351596062A}" dt="2023-07-30T04:05:17.045" v="2746" actId="21"/>
          <ac:picMkLst>
            <pc:docMk/>
            <pc:sldMk cId="2072476567" sldId="270"/>
            <ac:picMk id="10" creationId="{18C15B73-E493-DA7A-9D02-617AAF60B46D}"/>
          </ac:picMkLst>
        </pc:picChg>
      </pc:sldChg>
      <pc:sldChg chg="addSp delSp modSp add mod">
        <pc:chgData name="達成 山田" userId="80ebdceb109c3705" providerId="LiveId" clId="{D9031DB7-1D60-43F2-A7B8-22351596062A}" dt="2023-07-30T04:14:14.201" v="3250" actId="207"/>
        <pc:sldMkLst>
          <pc:docMk/>
          <pc:sldMk cId="2792754494" sldId="271"/>
        </pc:sldMkLst>
        <pc:spChg chg="mod">
          <ac:chgData name="達成 山田" userId="80ebdceb109c3705" providerId="LiveId" clId="{D9031DB7-1D60-43F2-A7B8-22351596062A}" dt="2023-07-30T04:13:31.047" v="3237"/>
          <ac:spMkLst>
            <pc:docMk/>
            <pc:sldMk cId="2792754494" sldId="271"/>
            <ac:spMk id="4" creationId="{BBA613EF-B1F2-8BCF-0D1C-387D2749ECC6}"/>
          </ac:spMkLst>
        </pc:spChg>
        <pc:spChg chg="mod">
          <ac:chgData name="達成 山田" userId="80ebdceb109c3705" providerId="LiveId" clId="{D9031DB7-1D60-43F2-A7B8-22351596062A}" dt="2023-07-30T04:13:31.047" v="3237"/>
          <ac:spMkLst>
            <pc:docMk/>
            <pc:sldMk cId="2792754494" sldId="271"/>
            <ac:spMk id="6" creationId="{ED1232B0-9507-C453-3DCC-C5EB0772EC58}"/>
          </ac:spMkLst>
        </pc:spChg>
        <pc:spChg chg="mod">
          <ac:chgData name="達成 山田" userId="80ebdceb109c3705" providerId="LiveId" clId="{D9031DB7-1D60-43F2-A7B8-22351596062A}" dt="2023-07-30T04:13:31.047" v="3237"/>
          <ac:spMkLst>
            <pc:docMk/>
            <pc:sldMk cId="2792754494" sldId="271"/>
            <ac:spMk id="10" creationId="{E044726B-F642-5E3F-57EB-9351A6CB263A}"/>
          </ac:spMkLst>
        </pc:spChg>
        <pc:spChg chg="mod">
          <ac:chgData name="達成 山田" userId="80ebdceb109c3705" providerId="LiveId" clId="{D9031DB7-1D60-43F2-A7B8-22351596062A}" dt="2023-07-30T04:14:14.201" v="3250" actId="207"/>
          <ac:spMkLst>
            <pc:docMk/>
            <pc:sldMk cId="2792754494" sldId="271"/>
            <ac:spMk id="11" creationId="{809DFCE1-BBCD-A436-341B-3A3B10A0A93F}"/>
          </ac:spMkLst>
        </pc:spChg>
        <pc:spChg chg="mod">
          <ac:chgData name="達成 山田" userId="80ebdceb109c3705" providerId="LiveId" clId="{D9031DB7-1D60-43F2-A7B8-22351596062A}" dt="2023-07-30T04:13:31.047" v="3237"/>
          <ac:spMkLst>
            <pc:docMk/>
            <pc:sldMk cId="2792754494" sldId="271"/>
            <ac:spMk id="12" creationId="{A8C79F7B-2EAE-1228-9135-E4558E72EF57}"/>
          </ac:spMkLst>
        </pc:spChg>
        <pc:spChg chg="mod">
          <ac:chgData name="達成 山田" userId="80ebdceb109c3705" providerId="LiveId" clId="{D9031DB7-1D60-43F2-A7B8-22351596062A}" dt="2023-07-30T04:13:31.047" v="3237"/>
          <ac:spMkLst>
            <pc:docMk/>
            <pc:sldMk cId="2792754494" sldId="271"/>
            <ac:spMk id="13" creationId="{CBD9A65A-424B-7FE3-623B-02C0FEDCFFAE}"/>
          </ac:spMkLst>
        </pc:spChg>
        <pc:grpChg chg="add mod">
          <ac:chgData name="達成 山田" userId="80ebdceb109c3705" providerId="LiveId" clId="{D9031DB7-1D60-43F2-A7B8-22351596062A}" dt="2023-07-30T04:13:31.047" v="3237"/>
          <ac:grpSpMkLst>
            <pc:docMk/>
            <pc:sldMk cId="2792754494" sldId="271"/>
            <ac:grpSpMk id="3" creationId="{FCD54300-40E7-D6A8-44A9-043A3AFD0F0C}"/>
          </ac:grpSpMkLst>
        </pc:grpChg>
        <pc:grpChg chg="del">
          <ac:chgData name="達成 山田" userId="80ebdceb109c3705" providerId="LiveId" clId="{D9031DB7-1D60-43F2-A7B8-22351596062A}" dt="2023-07-30T04:13:30.855" v="3236" actId="478"/>
          <ac:grpSpMkLst>
            <pc:docMk/>
            <pc:sldMk cId="2792754494" sldId="271"/>
            <ac:grpSpMk id="18" creationId="{DBD1C973-B021-0934-D699-35BD85B79C01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12A63C8-345C-344C-C326-9EDFF8C52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F29F09-47A9-2A90-946E-562B77EF60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EA640-872E-4F4D-B21A-73E9D0184034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58A586-44AD-5AED-B2C4-5B89535C02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22EB03-7B64-ACF1-C8D7-18D28E0EE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C5C4-018B-4B0B-B752-1F0FF5D18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94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C8EB-07C5-41D6-8811-5BE9F8C85C79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72D27-E627-4642-9F78-DDC2EA8A0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90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20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2387D-8514-7CF9-B95E-DBA84AF2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7104845" cy="1959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ja-JP" altLang="en-US" sz="4000" b="1" kern="1200" dirty="0">
                <a:latin typeface="+mj-lt"/>
                <a:ea typeface="游ゴシック Light"/>
                <a:cs typeface="+mj-cs"/>
              </a:rPr>
              <a:t>教室予約システム</a:t>
            </a:r>
            <a:br>
              <a:rPr lang="en-US" altLang="ja-JP" sz="4000" b="1" kern="1200" dirty="0"/>
            </a:br>
            <a:r>
              <a:rPr lang="ja-JP" altLang="en-US" sz="4000" dirty="0">
                <a:ea typeface="游ゴシック Light"/>
              </a:rPr>
              <a:t>                             </a:t>
            </a:r>
            <a:br>
              <a:rPr lang="ja-JP" altLang="en-US" sz="4000">
                <a:ea typeface="游ゴシック Light"/>
              </a:rPr>
            </a:br>
            <a:endParaRPr kumimoji="1" lang="ja-JP" altLang="en-US" sz="4000" kern="1200" dirty="0">
              <a:latin typeface="+mj-lt"/>
              <a:ea typeface="游ゴシック Light"/>
              <a:cs typeface="+mj-cs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011D18-A103-71FC-3A78-9C43E97B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308" y="3189668"/>
            <a:ext cx="7334514" cy="218511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8" indent="-228600" algn="l">
              <a:buFont typeface="Arial" panose="020B0604020202020204" pitchFamily="34" charset="0"/>
              <a:buChar char="•"/>
            </a:pPr>
            <a:r>
              <a:rPr lang="en-US" altLang="ja-JP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TK210474 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田村　輝</a:t>
            </a:r>
            <a:endParaRPr lang="en-US" altLang="ja-JP" sz="2400">
              <a:solidFill>
                <a:schemeClr val="tx1">
                  <a:lumMod val="95000"/>
                </a:schemeClr>
              </a:solidFill>
              <a:effectLst/>
              <a:ea typeface="游ゴシック"/>
            </a:endParaRPr>
          </a:p>
          <a:p>
            <a:pPr lvl="8" indent="-228600" algn="l">
              <a:buFont typeface="Arial" panose="020B0604020202020204" pitchFamily="34" charset="0"/>
              <a:buChar char="•"/>
            </a:pPr>
            <a:r>
              <a:rPr lang="en-US" altLang="ja-JP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TK210494 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森田　李</a:t>
            </a:r>
            <a:endParaRPr lang="en-US" altLang="ja-JP" sz="2400">
              <a:solidFill>
                <a:schemeClr val="tx1">
                  <a:lumMod val="95000"/>
                </a:schemeClr>
              </a:solidFill>
              <a:effectLst/>
              <a:ea typeface="游ゴシック"/>
            </a:endParaRPr>
          </a:p>
          <a:p>
            <a:pPr lvl="8" indent="-228600" algn="l">
              <a:buFont typeface="Arial" panose="020B0604020202020204" pitchFamily="34" charset="0"/>
              <a:buChar char="•"/>
            </a:pPr>
            <a:r>
              <a:rPr lang="en-US" altLang="ja-JP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TK210505 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志水桃子</a:t>
            </a:r>
            <a:endParaRPr lang="en-US" altLang="ja-JP" sz="2400">
              <a:solidFill>
                <a:schemeClr val="tx1">
                  <a:lumMod val="95000"/>
                </a:schemeClr>
              </a:solidFill>
              <a:effectLst/>
              <a:ea typeface="游ゴシック"/>
            </a:endParaRPr>
          </a:p>
          <a:p>
            <a:pPr lvl="8" indent="-228600" algn="l">
              <a:buFont typeface="Arial" panose="020B0604020202020204" pitchFamily="34" charset="0"/>
              <a:buChar char="•"/>
            </a:pPr>
            <a:r>
              <a:rPr lang="en-US" altLang="ja-JP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TK210508 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児玉俊輔</a:t>
            </a:r>
            <a:endParaRPr lang="en-US" altLang="ja-JP" sz="2400">
              <a:solidFill>
                <a:schemeClr val="tx1">
                  <a:lumMod val="95000"/>
                </a:schemeClr>
              </a:solidFill>
              <a:effectLst/>
              <a:ea typeface="游ゴシック"/>
            </a:endParaRPr>
          </a:p>
          <a:p>
            <a:pPr lvl="8" indent="-228600" algn="l">
              <a:buFont typeface="Arial" panose="020B0604020202020204" pitchFamily="34" charset="0"/>
              <a:buChar char="•"/>
            </a:pPr>
            <a:r>
              <a:rPr lang="en-US" altLang="ja-JP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TK210530 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齊藤成司</a:t>
            </a:r>
            <a:endParaRPr lang="en-US" altLang="ja-JP" sz="2400">
              <a:solidFill>
                <a:schemeClr val="tx1">
                  <a:lumMod val="95000"/>
                </a:schemeClr>
              </a:solidFill>
              <a:effectLst/>
              <a:ea typeface="游ゴシック"/>
            </a:endParaRPr>
          </a:p>
          <a:p>
            <a:pPr lvl="8" indent="-228600" algn="l">
              <a:buFont typeface="Arial" panose="020B0604020202020204" pitchFamily="34" charset="0"/>
              <a:buChar char="•"/>
            </a:pPr>
            <a:r>
              <a:rPr lang="en-US" altLang="ja-JP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TK210531 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effectLst/>
                <a:ea typeface="游ゴシック"/>
              </a:rPr>
              <a:t>山田達成</a:t>
            </a:r>
            <a:endParaRPr lang="en-US" altLang="ja-JP" sz="2400">
              <a:solidFill>
                <a:schemeClr val="tx1">
                  <a:lumMod val="95000"/>
                </a:schemeClr>
              </a:solidFill>
              <a:effectLst/>
              <a:ea typeface="游ゴシック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ja-JP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2A4B41-5BA3-424C-A7EB-DA79133A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77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34711A2-5FFE-83ED-806A-BD3D47AA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8" y="1581031"/>
            <a:ext cx="10803467" cy="4410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z="2800">
                <a:latin typeface="MS Gothic"/>
                <a:ea typeface="ＭＳ ゴシック"/>
              </a:rPr>
              <a:t>UI/</a:t>
            </a:r>
            <a:r>
              <a:rPr lang="ja-JP" altLang="en-US" sz="2800">
                <a:latin typeface="MS Gothic"/>
                <a:ea typeface="MS Gothic"/>
              </a:rPr>
              <a:t>コード</a:t>
            </a:r>
            <a:endParaRPr lang="en-US" altLang="ja-JP" sz="28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800">
                <a:latin typeface="MS Gothic"/>
                <a:ea typeface="MS Gothic"/>
              </a:rPr>
              <a:t>→識別しやすくするために色を追加</a:t>
            </a:r>
            <a:r>
              <a:rPr lang="en-US" altLang="ja-JP" sz="2800">
                <a:latin typeface="MS Gothic"/>
                <a:ea typeface="ＭＳ ゴシック"/>
              </a:rPr>
              <a:t>/</a:t>
            </a:r>
            <a:r>
              <a:rPr lang="ja-JP" altLang="en-US" sz="2800">
                <a:latin typeface="MS Gothic"/>
                <a:ea typeface="MS Gothic"/>
              </a:rPr>
              <a:t>表示</a:t>
            </a:r>
            <a:endParaRPr lang="en-US" altLang="ja-JP" sz="28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800">
                <a:latin typeface="MS Gothic"/>
                <a:ea typeface="MS Gothic"/>
              </a:rPr>
              <a:t>→文字のサイズ・フォントの変更</a:t>
            </a:r>
            <a:endParaRPr lang="en-US" altLang="ja-JP" sz="28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800">
                <a:latin typeface="MS Gothic"/>
                <a:ea typeface="MS Gothic"/>
              </a:rPr>
              <a:t>→予約キャンセル機能</a:t>
            </a:r>
            <a:endParaRPr lang="en-US" altLang="ja-JP" sz="2800">
              <a:latin typeface="MS Gothic"/>
              <a:ea typeface="MS Gothic"/>
            </a:endParaRPr>
          </a:p>
          <a:p>
            <a:pPr marL="0" indent="0">
              <a:buNone/>
            </a:pPr>
            <a:endParaRPr lang="en-US" altLang="ja-JP" sz="2800" noProof="1">
              <a:latin typeface="MS Gothic"/>
              <a:ea typeface="ＭＳ ゴシック"/>
            </a:endParaRPr>
          </a:p>
          <a:p>
            <a:pPr marL="0" indent="0">
              <a:buNone/>
            </a:pPr>
            <a:r>
              <a:rPr lang="ja-JP" altLang="en-US" sz="2800">
                <a:latin typeface="MS Gothic"/>
                <a:ea typeface="MS Gothic"/>
              </a:rPr>
              <a:t>・全体の進行</a:t>
            </a:r>
            <a:endParaRPr lang="en-US" altLang="ja-JP" sz="28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800">
                <a:latin typeface="MS Gothic"/>
                <a:ea typeface="MS Gothic"/>
              </a:rPr>
              <a:t>→</a:t>
            </a:r>
            <a:r>
              <a:rPr lang="en-US" altLang="ja-JP" sz="2800" noProof="1">
                <a:latin typeface="MS Gothic"/>
                <a:ea typeface="游ゴシック"/>
              </a:rPr>
              <a:t>Discord</a:t>
            </a:r>
            <a:r>
              <a:rPr lang="ja-JP" altLang="en-US" sz="2800" noProof="1">
                <a:latin typeface="MS Gothic"/>
                <a:ea typeface="MS Gothic"/>
              </a:rPr>
              <a:t>や</a:t>
            </a:r>
            <a:r>
              <a:rPr lang="en-US" altLang="ja-JP" sz="2800" noProof="1">
                <a:latin typeface="MS Gothic"/>
                <a:ea typeface="游ゴシック"/>
              </a:rPr>
              <a:t>Slack</a:t>
            </a:r>
            <a:r>
              <a:rPr lang="ja-JP" altLang="en-US" sz="2800" noProof="1">
                <a:latin typeface="MS Gothic"/>
                <a:ea typeface="MS Gothic"/>
              </a:rPr>
              <a:t>を活用して</a:t>
            </a:r>
            <a:r>
              <a:rPr lang="ja-JP" altLang="en-US" sz="2800">
                <a:latin typeface="MS Gothic"/>
                <a:ea typeface="MS Gothic"/>
              </a:rPr>
              <a:t>進行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D47F407-BBF5-38A7-EB71-CF1C962C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A03F3EA-4910-9294-8970-4510F3C3D1BD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97C66C44-3DF3-44E5-D876-0BDD46293085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36" name="矢印: 五方向 35">
              <a:extLst>
                <a:ext uri="{FF2B5EF4-FFF2-40B4-BE49-F238E27FC236}">
                  <a16:creationId xmlns:a16="http://schemas.microsoft.com/office/drawing/2014/main" id="{652A0E68-A0AA-8822-6339-8A7932050008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工夫したこと</a:t>
              </a:r>
            </a:p>
          </p:txBody>
        </p:sp>
        <p:sp>
          <p:nvSpPr>
            <p:cNvPr id="37" name="矢印: 五方向 36">
              <a:extLst>
                <a:ext uri="{FF2B5EF4-FFF2-40B4-BE49-F238E27FC236}">
                  <a16:creationId xmlns:a16="http://schemas.microsoft.com/office/drawing/2014/main" id="{CE760CA3-E233-6F30-EFDA-4F24141BFA79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E8858A62-56EB-E2D2-1CDB-B7BDBA17C38A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F680F000-1EFF-AC72-3C0C-E3ED18FE0E99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D6EF270C-2F26-545C-7689-EF9134CF4224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6CA1AB11-12A4-19AC-079F-186B55661089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ＭＳ ゴシック"/>
              </a:rPr>
              <a:t>工夫したこと</a:t>
            </a:r>
            <a:endParaRPr kumimoji="1" lang="ja-JP" altLang="en-US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5205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CBA67-E605-DD67-075F-F45C951E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50" y="32576"/>
            <a:ext cx="9887909" cy="1325562"/>
          </a:xfrm>
        </p:spPr>
        <p:txBody>
          <a:bodyPr/>
          <a:lstStyle/>
          <a:p>
            <a:r>
              <a:rPr lang="ja-JP" altLang="en-US"/>
              <a:t>識別しやすくするために色を追加</a:t>
            </a:r>
            <a:r>
              <a:rPr lang="en-US" altLang="ja-JP"/>
              <a:t>/</a:t>
            </a:r>
            <a:r>
              <a:rPr lang="ja-JP" altLang="en-US"/>
              <a:t>表示</a:t>
            </a:r>
            <a:endParaRPr lang="en-US" altLang="ja-JP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BDCC9B2-5E72-25EC-B3F2-AA5867474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1" y="1377204"/>
            <a:ext cx="8753764" cy="3048101"/>
          </a:xfr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8E27A132-81B6-3F01-3F19-4C90E1F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E2B26F10-1913-A69A-2571-428A2A329244}"/>
              </a:ext>
            </a:extLst>
          </p:cNvPr>
          <p:cNvSpPr/>
          <p:nvPr/>
        </p:nvSpPr>
        <p:spPr>
          <a:xfrm>
            <a:off x="8491596" y="4624043"/>
            <a:ext cx="443560" cy="2445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48C429-20E0-DD37-F331-669B01500094}"/>
              </a:ext>
            </a:extLst>
          </p:cNvPr>
          <p:cNvSpPr txBox="1"/>
          <p:nvPr/>
        </p:nvSpPr>
        <p:spPr>
          <a:xfrm>
            <a:off x="200660" y="5661878"/>
            <a:ext cx="1170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facility</a:t>
            </a:r>
            <a:r>
              <a:rPr kumimoji="1" lang="ja-JP" altLang="en-US" sz="2400"/>
              <a:t>テーブルを書き換え、教室番号の前に教室の色を表示。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1224EB-B416-76EF-73F1-662995B2992C}"/>
              </a:ext>
            </a:extLst>
          </p:cNvPr>
          <p:cNvSpPr txBox="1"/>
          <p:nvPr/>
        </p:nvSpPr>
        <p:spPr>
          <a:xfrm>
            <a:off x="8895892" y="4547773"/>
            <a:ext cx="263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教室概要ボタン押下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28EBA28-7345-CD70-352F-8EF2E4A5644C}"/>
              </a:ext>
            </a:extLst>
          </p:cNvPr>
          <p:cNvSpPr/>
          <p:nvPr/>
        </p:nvSpPr>
        <p:spPr>
          <a:xfrm>
            <a:off x="1471131" y="1867740"/>
            <a:ext cx="323802" cy="2462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DAA1C5F-7AE0-2167-AC0B-735E672CEF73}"/>
              </a:ext>
            </a:extLst>
          </p:cNvPr>
          <p:cNvSpPr/>
          <p:nvPr/>
        </p:nvSpPr>
        <p:spPr>
          <a:xfrm>
            <a:off x="5480097" y="1867740"/>
            <a:ext cx="323802" cy="2462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32315F5-15AE-948C-10F7-DA707BF8EC08}"/>
              </a:ext>
            </a:extLst>
          </p:cNvPr>
          <p:cNvGrpSpPr/>
          <p:nvPr/>
        </p:nvGrpSpPr>
        <p:grpSpPr>
          <a:xfrm>
            <a:off x="239161" y="4463438"/>
            <a:ext cx="8249365" cy="1017358"/>
            <a:chOff x="239161" y="4463438"/>
            <a:chExt cx="8249365" cy="101735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C583C0B6-B047-2F00-F7F9-26AE091B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161" y="4463438"/>
              <a:ext cx="8249365" cy="1017358"/>
            </a:xfrm>
            <a:prstGeom prst="rect">
              <a:avLst/>
            </a:prstGeom>
          </p:spPr>
        </p:pic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F939FBC-6C7B-4AA1-5C24-39F4F2869DA5}"/>
                </a:ext>
              </a:extLst>
            </p:cNvPr>
            <p:cNvSpPr/>
            <p:nvPr/>
          </p:nvSpPr>
          <p:spPr>
            <a:xfrm>
              <a:off x="271761" y="5105288"/>
              <a:ext cx="409805" cy="2541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75C1126-C116-5602-F1F0-539A0BACB495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41" name="矢印: 五方向 40">
              <a:extLst>
                <a:ext uri="{FF2B5EF4-FFF2-40B4-BE49-F238E27FC236}">
                  <a16:creationId xmlns:a16="http://schemas.microsoft.com/office/drawing/2014/main" id="{C9C3B1B9-4C04-0939-10AC-52846443EBEE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42" name="矢印: 五方向 41">
              <a:extLst>
                <a:ext uri="{FF2B5EF4-FFF2-40B4-BE49-F238E27FC236}">
                  <a16:creationId xmlns:a16="http://schemas.microsoft.com/office/drawing/2014/main" id="{54ECE52A-4A11-A6CC-6CA2-60B448C616F0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43" name="矢印: 五方向 42">
              <a:extLst>
                <a:ext uri="{FF2B5EF4-FFF2-40B4-BE49-F238E27FC236}">
                  <a16:creationId xmlns:a16="http://schemas.microsoft.com/office/drawing/2014/main" id="{DB89D15D-0673-66D4-5F37-E6E6332D8193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44" name="矢印: 五方向 43">
              <a:extLst>
                <a:ext uri="{FF2B5EF4-FFF2-40B4-BE49-F238E27FC236}">
                  <a16:creationId xmlns:a16="http://schemas.microsoft.com/office/drawing/2014/main" id="{50D87D19-305B-C77C-C60D-99C28FF93BB5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45" name="矢印: 五方向 44">
              <a:extLst>
                <a:ext uri="{FF2B5EF4-FFF2-40B4-BE49-F238E27FC236}">
                  <a16:creationId xmlns:a16="http://schemas.microsoft.com/office/drawing/2014/main" id="{915A4960-29A5-04B3-1825-A0C70E54C8FC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46" name="矢印: 五方向 45">
              <a:extLst>
                <a:ext uri="{FF2B5EF4-FFF2-40B4-BE49-F238E27FC236}">
                  <a16:creationId xmlns:a16="http://schemas.microsoft.com/office/drawing/2014/main" id="{7F418E23-A3B0-1179-3F20-25DCD8E33626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1205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950B866C-9323-EE1A-B51A-C09C04B6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D5679D-BEFC-885B-366F-2D8095B1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" y="3098356"/>
            <a:ext cx="4781349" cy="37097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6877564-0DC3-0528-12B8-4382D5BF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834" y="3052375"/>
            <a:ext cx="6709833" cy="3215193"/>
          </a:xfrm>
          <a:prstGeom prst="rect">
            <a:avLst/>
          </a:prstGeom>
        </p:spPr>
      </p:pic>
      <p:sp>
        <p:nvSpPr>
          <p:cNvPr id="12" name="矢印: 左 11">
            <a:extLst>
              <a:ext uri="{FF2B5EF4-FFF2-40B4-BE49-F238E27FC236}">
                <a16:creationId xmlns:a16="http://schemas.microsoft.com/office/drawing/2014/main" id="{A2221A1F-D29D-C620-E337-D826A391CB1A}"/>
              </a:ext>
            </a:extLst>
          </p:cNvPr>
          <p:cNvSpPr/>
          <p:nvPr/>
        </p:nvSpPr>
        <p:spPr>
          <a:xfrm rot="10800000">
            <a:off x="4817533" y="4756477"/>
            <a:ext cx="622300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A0EF1FD-1108-242E-A14F-A701FD3AE6CB}"/>
              </a:ext>
            </a:extLst>
          </p:cNvPr>
          <p:cNvSpPr txBox="1"/>
          <p:nvPr/>
        </p:nvSpPr>
        <p:spPr>
          <a:xfrm>
            <a:off x="6690783" y="1420251"/>
            <a:ext cx="43539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500" noProof="1">
                <a:latin typeface="MS Gothic"/>
                <a:ea typeface="游ゴシック"/>
              </a:rPr>
              <a:t>TextArea</a:t>
            </a:r>
            <a:r>
              <a:rPr lang="ja-JP" altLang="en-US" sz="2500">
                <a:latin typeface="MS Gothic"/>
                <a:ea typeface="MS Gothic"/>
              </a:rPr>
              <a:t>を変更</a:t>
            </a:r>
            <a:r>
              <a:rPr lang="en-US" altLang="ja-JP" sz="2500">
                <a:latin typeface="MS Gothic"/>
                <a:ea typeface="游ゴシック"/>
              </a:rPr>
              <a:t>(20×30)</a:t>
            </a:r>
          </a:p>
          <a:p>
            <a:r>
              <a:rPr lang="ja-JP" altLang="en-US" sz="2500">
                <a:latin typeface="MS Gothic"/>
                <a:ea typeface="MS Gothic"/>
              </a:rPr>
              <a:t>文字のフォント変更</a:t>
            </a:r>
            <a:r>
              <a:rPr lang="en-US" altLang="ja-JP" sz="2500">
                <a:latin typeface="MS Gothic"/>
                <a:ea typeface="ＭＳ ゴシック"/>
              </a:rPr>
              <a:t>(Arial)</a:t>
            </a:r>
          </a:p>
          <a:p>
            <a:r>
              <a:rPr lang="ja-JP" altLang="en-US" sz="2500">
                <a:latin typeface="MS Gothic"/>
                <a:ea typeface="MS Gothic"/>
              </a:rPr>
              <a:t>文字のスタイル変更</a:t>
            </a:r>
            <a:r>
              <a:rPr lang="en-US" altLang="ja-JP" sz="2500">
                <a:latin typeface="MS Gothic"/>
                <a:ea typeface="ＭＳ ゴシック"/>
              </a:rPr>
              <a:t>(PLAIN)</a:t>
            </a:r>
          </a:p>
          <a:p>
            <a:r>
              <a:rPr lang="ja-JP" altLang="en-US" sz="2500">
                <a:latin typeface="MS Gothic"/>
                <a:ea typeface="MS Gothic"/>
              </a:rPr>
              <a:t>文字サイズ変更</a:t>
            </a:r>
            <a:r>
              <a:rPr lang="en-US" altLang="ja-JP" sz="2500">
                <a:latin typeface="MS Gothic"/>
                <a:ea typeface="ＭＳ ゴシック"/>
              </a:rPr>
              <a:t>(20)</a:t>
            </a:r>
            <a:endParaRPr lang="ja-JP" altLang="en-US" sz="2500">
              <a:latin typeface="MS Gothic"/>
              <a:ea typeface="ＭＳ ゴシック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967A950-EC47-62B8-1764-6E2A3EDF7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3" y="1420251"/>
            <a:ext cx="6405631" cy="1572716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B2F8925-F47E-E6FF-EF3D-19CD9A7181CD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45" name="矢印: 五方向 44">
              <a:extLst>
                <a:ext uri="{FF2B5EF4-FFF2-40B4-BE49-F238E27FC236}">
                  <a16:creationId xmlns:a16="http://schemas.microsoft.com/office/drawing/2014/main" id="{F916B79F-8348-D988-F3A3-1BA7566CA361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46" name="矢印: 五方向 45">
              <a:extLst>
                <a:ext uri="{FF2B5EF4-FFF2-40B4-BE49-F238E27FC236}">
                  <a16:creationId xmlns:a16="http://schemas.microsoft.com/office/drawing/2014/main" id="{BED07CD6-26CF-4313-C89F-BA19A95C32CA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47" name="矢印: 五方向 46">
              <a:extLst>
                <a:ext uri="{FF2B5EF4-FFF2-40B4-BE49-F238E27FC236}">
                  <a16:creationId xmlns:a16="http://schemas.microsoft.com/office/drawing/2014/main" id="{79E8D9EC-4EEC-B162-66F3-76149CD6C300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48" name="矢印: 五方向 47">
              <a:extLst>
                <a:ext uri="{FF2B5EF4-FFF2-40B4-BE49-F238E27FC236}">
                  <a16:creationId xmlns:a16="http://schemas.microsoft.com/office/drawing/2014/main" id="{7FB2FF89-8389-00C8-BF1A-836AAFB8CA17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49" name="矢印: 五方向 48">
              <a:extLst>
                <a:ext uri="{FF2B5EF4-FFF2-40B4-BE49-F238E27FC236}">
                  <a16:creationId xmlns:a16="http://schemas.microsoft.com/office/drawing/2014/main" id="{17C1B15C-A76A-E9E4-2FCF-4C923A280F91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50" name="矢印: 五方向 49">
              <a:extLst>
                <a:ext uri="{FF2B5EF4-FFF2-40B4-BE49-F238E27FC236}">
                  <a16:creationId xmlns:a16="http://schemas.microsoft.com/office/drawing/2014/main" id="{78C763A8-B8D9-5C16-A8FF-300B62906C4C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3BD46FB9-2781-02C7-C489-B90BB4E8A928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ea typeface="ＭＳ ゴシック"/>
              </a:rPr>
              <a:t>文字のサイズ・フォントの変更</a:t>
            </a:r>
            <a:endParaRPr kumimoji="1" lang="ja-JP" altLang="en-US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9835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746FCAB2-C811-46AF-DC4F-9C14D88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545610-2C31-20B5-1983-F8757A2CB963}"/>
              </a:ext>
            </a:extLst>
          </p:cNvPr>
          <p:cNvSpPr txBox="1"/>
          <p:nvPr/>
        </p:nvSpPr>
        <p:spPr>
          <a:xfrm>
            <a:off x="5255244" y="1421347"/>
            <a:ext cx="6034829" cy="22989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400">
                <a:latin typeface="MS Gothic"/>
                <a:ea typeface="MS Gothic"/>
              </a:rPr>
              <a:t>・予約キャンセルボタン押下</a:t>
            </a:r>
            <a:endParaRPr lang="en-US" altLang="ja-JP" sz="2400">
              <a:latin typeface="MS Gothic"/>
              <a:ea typeface="MS Gothic"/>
            </a:endParaRPr>
          </a:p>
          <a:p>
            <a:endParaRPr lang="ja-JP" altLang="en-US" sz="2400">
              <a:latin typeface="MS Gothic"/>
              <a:ea typeface="MS Gothic"/>
            </a:endParaRPr>
          </a:p>
          <a:p>
            <a:r>
              <a:rPr kumimoji="1" lang="ja-JP" altLang="en-US" sz="2400">
                <a:latin typeface="MS Gothic"/>
                <a:ea typeface="MS Gothic"/>
              </a:rPr>
              <a:t>・予約</a:t>
            </a:r>
            <a:r>
              <a:rPr kumimoji="1" lang="en-US" altLang="ja-JP" sz="2400">
                <a:latin typeface="MS Gothic"/>
                <a:ea typeface="游ゴシック"/>
              </a:rPr>
              <a:t>ID(</a:t>
            </a:r>
            <a:r>
              <a:rPr lang="en-US" altLang="ja-JP" sz="2400" noProof="1">
                <a:latin typeface="MS Gothic"/>
                <a:ea typeface="游ゴシック"/>
              </a:rPr>
              <a:t>reservation</a:t>
            </a:r>
            <a:r>
              <a:rPr kumimoji="1" lang="en-US" altLang="ja-JP" sz="2400" noProof="1">
                <a:latin typeface="MS Gothic"/>
                <a:ea typeface="游ゴシック"/>
              </a:rPr>
              <a:t>_id</a:t>
            </a:r>
            <a:r>
              <a:rPr kumimoji="1" lang="en-US" altLang="ja-JP" sz="2400">
                <a:latin typeface="MS Gothic"/>
                <a:ea typeface="游ゴシック"/>
              </a:rPr>
              <a:t>)</a:t>
            </a:r>
            <a:r>
              <a:rPr kumimoji="1" lang="ja-JP" altLang="en-US" sz="2400">
                <a:latin typeface="MS Gothic"/>
                <a:ea typeface="MS Gothic"/>
              </a:rPr>
              <a:t>を選択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lang="ja-JP" altLang="en-US" sz="2400">
                <a:latin typeface="MS Gothic"/>
                <a:ea typeface="MS Gothic"/>
              </a:rPr>
              <a:t>→予約削除を押して予約キャンセル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lang="ja-JP" altLang="en-US" sz="2400">
                <a:latin typeface="MS Gothic"/>
                <a:ea typeface="MS Gothic"/>
              </a:rPr>
              <a:t>→ログインしているユーザー以外の予約情報を選択した場合→エラー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44864454-1786-B811-B674-E16E2CE115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予約キャンセル機能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E098AD5-C904-D7A2-7368-FF4D466FA917}"/>
              </a:ext>
            </a:extLst>
          </p:cNvPr>
          <p:cNvGrpSpPr/>
          <p:nvPr/>
        </p:nvGrpSpPr>
        <p:grpSpPr>
          <a:xfrm>
            <a:off x="36276" y="1664984"/>
            <a:ext cx="5151566" cy="647756"/>
            <a:chOff x="611917" y="1366810"/>
            <a:chExt cx="5151566" cy="64775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D22C8D9-4D75-8D60-9980-1C076E9D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917" y="1366810"/>
              <a:ext cx="5151566" cy="647756"/>
            </a:xfrm>
            <a:prstGeom prst="rect">
              <a:avLst/>
            </a:prstGeom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44FDE9E-AE21-8660-B25A-759028901E72}"/>
                </a:ext>
              </a:extLst>
            </p:cNvPr>
            <p:cNvSpPr/>
            <p:nvPr/>
          </p:nvSpPr>
          <p:spPr>
            <a:xfrm>
              <a:off x="4809067" y="1690688"/>
              <a:ext cx="954416" cy="23975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D04A0EE-DD64-A05C-0B2B-47F1B404252D}"/>
              </a:ext>
            </a:extLst>
          </p:cNvPr>
          <p:cNvGrpSpPr/>
          <p:nvPr/>
        </p:nvGrpSpPr>
        <p:grpSpPr>
          <a:xfrm>
            <a:off x="350844" y="2735983"/>
            <a:ext cx="4629551" cy="1310754"/>
            <a:chOff x="669724" y="2185190"/>
            <a:chExt cx="4629551" cy="1310754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89DF6426-127A-BA0A-E14F-D59D1F7CD07A}"/>
                </a:ext>
              </a:extLst>
            </p:cNvPr>
            <p:cNvGrpSpPr/>
            <p:nvPr/>
          </p:nvGrpSpPr>
          <p:grpSpPr>
            <a:xfrm>
              <a:off x="669724" y="2185190"/>
              <a:ext cx="4629551" cy="1310754"/>
              <a:chOff x="669724" y="2185190"/>
              <a:chExt cx="4629551" cy="131075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47814C06-F204-D796-037F-C86F01827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724" y="2185190"/>
                <a:ext cx="4629551" cy="1310754"/>
              </a:xfrm>
              <a:prstGeom prst="rect">
                <a:avLst/>
              </a:prstGeom>
            </p:spPr>
          </p:pic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F1FD26D-3F85-E44F-AC84-604B0EEEAA16}"/>
                  </a:ext>
                </a:extLst>
              </p:cNvPr>
              <p:cNvSpPr/>
              <p:nvPr/>
            </p:nvSpPr>
            <p:spPr>
              <a:xfrm>
                <a:off x="2478665" y="2480937"/>
                <a:ext cx="1011668" cy="2397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7CCCD7-58E4-A52C-0C66-39326C24B3CF}"/>
                </a:ext>
              </a:extLst>
            </p:cNvPr>
            <p:cNvSpPr/>
            <p:nvPr/>
          </p:nvSpPr>
          <p:spPr>
            <a:xfrm>
              <a:off x="3187700" y="3285067"/>
              <a:ext cx="584200" cy="1989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BB2B939-9017-5254-C964-46F3B75E2542}"/>
              </a:ext>
            </a:extLst>
          </p:cNvPr>
          <p:cNvGrpSpPr/>
          <p:nvPr/>
        </p:nvGrpSpPr>
        <p:grpSpPr>
          <a:xfrm>
            <a:off x="-1166" y="5444487"/>
            <a:ext cx="5761140" cy="777816"/>
            <a:chOff x="669724" y="3750693"/>
            <a:chExt cx="6763336" cy="91447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73052DE-D85B-7E61-93A3-28285CCBF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724" y="3750693"/>
              <a:ext cx="6763336" cy="914479"/>
            </a:xfrm>
            <a:prstGeom prst="rect">
              <a:avLst/>
            </a:prstGeom>
          </p:spPr>
        </p:pic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6436C83F-4762-6BEB-9782-E6E77D8A8B4F}"/>
                </a:ext>
              </a:extLst>
            </p:cNvPr>
            <p:cNvSpPr/>
            <p:nvPr/>
          </p:nvSpPr>
          <p:spPr>
            <a:xfrm>
              <a:off x="700664" y="4390171"/>
              <a:ext cx="3655435" cy="23975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B238DFB6-DDF8-A042-FEB7-D38AD746FBBD}"/>
              </a:ext>
            </a:extLst>
          </p:cNvPr>
          <p:cNvGrpSpPr/>
          <p:nvPr/>
        </p:nvGrpSpPr>
        <p:grpSpPr>
          <a:xfrm>
            <a:off x="5875343" y="5441725"/>
            <a:ext cx="6279685" cy="777816"/>
            <a:chOff x="669724" y="4957193"/>
            <a:chExt cx="7372989" cy="91447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E37AD7AE-2AE4-B4A8-EB4E-18CA0536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724" y="4957193"/>
              <a:ext cx="7372989" cy="914479"/>
            </a:xfrm>
            <a:prstGeom prst="rect">
              <a:avLst/>
            </a:prstGeom>
          </p:spPr>
        </p:pic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07D2A47E-9E40-ED35-F407-2B9C17AAC03E}"/>
                </a:ext>
              </a:extLst>
            </p:cNvPr>
            <p:cNvSpPr/>
            <p:nvPr/>
          </p:nvSpPr>
          <p:spPr>
            <a:xfrm>
              <a:off x="700664" y="5622110"/>
              <a:ext cx="7342049" cy="23975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DA4635-716B-C473-3D87-EB891A59E70E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44" name="矢印: 五方向 43">
              <a:extLst>
                <a:ext uri="{FF2B5EF4-FFF2-40B4-BE49-F238E27FC236}">
                  <a16:creationId xmlns:a16="http://schemas.microsoft.com/office/drawing/2014/main" id="{D3D6EC70-8445-F79D-F0BF-72D2A26C4AAA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45" name="矢印: 五方向 44">
              <a:extLst>
                <a:ext uri="{FF2B5EF4-FFF2-40B4-BE49-F238E27FC236}">
                  <a16:creationId xmlns:a16="http://schemas.microsoft.com/office/drawing/2014/main" id="{8918345C-9EF8-2DAF-8045-C204E67FDC5F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46" name="矢印: 五方向 45">
              <a:extLst>
                <a:ext uri="{FF2B5EF4-FFF2-40B4-BE49-F238E27FC236}">
                  <a16:creationId xmlns:a16="http://schemas.microsoft.com/office/drawing/2014/main" id="{35F3B93C-361D-DE23-DC5C-E1A9ED76642F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47" name="矢印: 五方向 46">
              <a:extLst>
                <a:ext uri="{FF2B5EF4-FFF2-40B4-BE49-F238E27FC236}">
                  <a16:creationId xmlns:a16="http://schemas.microsoft.com/office/drawing/2014/main" id="{D3C388DA-808F-407B-B4BF-A6E5E4A403AA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48" name="矢印: 五方向 47">
              <a:extLst>
                <a:ext uri="{FF2B5EF4-FFF2-40B4-BE49-F238E27FC236}">
                  <a16:creationId xmlns:a16="http://schemas.microsoft.com/office/drawing/2014/main" id="{C8E63FF3-55F0-BB5F-8786-679AE67DE3A9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49" name="矢印: 五方向 48">
              <a:extLst>
                <a:ext uri="{FF2B5EF4-FFF2-40B4-BE49-F238E27FC236}">
                  <a16:creationId xmlns:a16="http://schemas.microsoft.com/office/drawing/2014/main" id="{2A92DC8E-0F9F-E6EF-FDA1-B879EFAAA079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3" name="矢印: 下 2">
            <a:extLst>
              <a:ext uri="{FF2B5EF4-FFF2-40B4-BE49-F238E27FC236}">
                <a16:creationId xmlns:a16="http://schemas.microsoft.com/office/drawing/2014/main" id="{F1934D67-C206-DA15-4635-1F2072EED3C7}"/>
              </a:ext>
            </a:extLst>
          </p:cNvPr>
          <p:cNvSpPr/>
          <p:nvPr/>
        </p:nvSpPr>
        <p:spPr>
          <a:xfrm rot="17040000">
            <a:off x="5280793" y="2216448"/>
            <a:ext cx="231912" cy="5172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EE8CA373-4A9C-D1A1-469F-07B58F99ADBF}"/>
              </a:ext>
            </a:extLst>
          </p:cNvPr>
          <p:cNvSpPr/>
          <p:nvPr/>
        </p:nvSpPr>
        <p:spPr>
          <a:xfrm>
            <a:off x="2502383" y="4228271"/>
            <a:ext cx="223630" cy="12175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B4359510-14EE-FCE0-BB56-30B5EB32C261}"/>
              </a:ext>
            </a:extLst>
          </p:cNvPr>
          <p:cNvSpPr/>
          <p:nvPr/>
        </p:nvSpPr>
        <p:spPr>
          <a:xfrm>
            <a:off x="2502383" y="2310847"/>
            <a:ext cx="223630" cy="3851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875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746FCAB2-C811-46AF-DC4F-9C14D88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545610-2C31-20B5-1983-F8757A2CB963}"/>
              </a:ext>
            </a:extLst>
          </p:cNvPr>
          <p:cNvSpPr txBox="1"/>
          <p:nvPr/>
        </p:nvSpPr>
        <p:spPr>
          <a:xfrm>
            <a:off x="6464324" y="1173353"/>
            <a:ext cx="4889476" cy="31830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800">
                <a:latin typeface="MS Gothic"/>
                <a:ea typeface="+mn-lt"/>
              </a:rPr>
              <a:t>・Discord</a:t>
            </a:r>
            <a:r>
              <a:rPr lang="ja-JP" sz="2800">
                <a:latin typeface="MS Gothic"/>
                <a:ea typeface="MS Gothic"/>
              </a:rPr>
              <a:t>内で仕様書</a:t>
            </a:r>
            <a:r>
              <a:rPr lang="en-US" altLang="ja-JP" sz="2800">
                <a:latin typeface="MS Gothic"/>
                <a:ea typeface="+mn-lt"/>
              </a:rPr>
              <a:t>/</a:t>
            </a:r>
            <a:r>
              <a:rPr lang="ja-JP" sz="2800">
                <a:latin typeface="MS Gothic"/>
                <a:ea typeface="MS Gothic"/>
              </a:rPr>
              <a:t>議事録ごとにチャンネルを分けて進行した</a:t>
            </a:r>
            <a:r>
              <a:rPr lang="ja-JP" altLang="en-US" sz="2800">
                <a:latin typeface="MS Gothic"/>
                <a:ea typeface="MS Gothic"/>
              </a:rPr>
              <a:t>。</a:t>
            </a:r>
          </a:p>
          <a:p>
            <a:endParaRPr lang="ja-JP" altLang="en-US" sz="2800">
              <a:latin typeface="MS Gothic"/>
              <a:ea typeface="MS Gothic"/>
            </a:endParaRPr>
          </a:p>
          <a:p>
            <a:r>
              <a:rPr lang="ja-JP" altLang="en-US" sz="2800">
                <a:latin typeface="MS Gothic"/>
                <a:ea typeface="MS Gothic"/>
              </a:rPr>
              <a:t>・Slack内でも前日までに</a:t>
            </a:r>
          </a:p>
          <a:p>
            <a:r>
              <a:rPr lang="ja-JP" altLang="en-US" sz="2800">
                <a:latin typeface="MS Gothic"/>
                <a:ea typeface="MS Gothic"/>
              </a:rPr>
              <a:t>議論の内容・役割分担の提示、呼びかけを行った。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DA4635-716B-C473-3D87-EB891A59E70E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44" name="矢印: 五方向 43">
              <a:extLst>
                <a:ext uri="{FF2B5EF4-FFF2-40B4-BE49-F238E27FC236}">
                  <a16:creationId xmlns:a16="http://schemas.microsoft.com/office/drawing/2014/main" id="{D3D6EC70-8445-F79D-F0BF-72D2A26C4AAA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45" name="矢印: 五方向 44">
              <a:extLst>
                <a:ext uri="{FF2B5EF4-FFF2-40B4-BE49-F238E27FC236}">
                  <a16:creationId xmlns:a16="http://schemas.microsoft.com/office/drawing/2014/main" id="{8918345C-9EF8-2DAF-8045-C204E67FDC5F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46" name="矢印: 五方向 45">
              <a:extLst>
                <a:ext uri="{FF2B5EF4-FFF2-40B4-BE49-F238E27FC236}">
                  <a16:creationId xmlns:a16="http://schemas.microsoft.com/office/drawing/2014/main" id="{35F3B93C-361D-DE23-DC5C-E1A9ED76642F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47" name="矢印: 五方向 46">
              <a:extLst>
                <a:ext uri="{FF2B5EF4-FFF2-40B4-BE49-F238E27FC236}">
                  <a16:creationId xmlns:a16="http://schemas.microsoft.com/office/drawing/2014/main" id="{D3C388DA-808F-407B-B4BF-A6E5E4A403AA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48" name="矢印: 五方向 47">
              <a:extLst>
                <a:ext uri="{FF2B5EF4-FFF2-40B4-BE49-F238E27FC236}">
                  <a16:creationId xmlns:a16="http://schemas.microsoft.com/office/drawing/2014/main" id="{C8E63FF3-55F0-BB5F-8786-679AE67DE3A9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49" name="矢印: 五方向 48">
              <a:extLst>
                <a:ext uri="{FF2B5EF4-FFF2-40B4-BE49-F238E27FC236}">
                  <a16:creationId xmlns:a16="http://schemas.microsoft.com/office/drawing/2014/main" id="{2A92DC8E-0F9F-E6EF-FDA1-B879EFAAA079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pic>
        <p:nvPicPr>
          <p:cNvPr id="3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077FA40A-F034-C213-D19E-FF5776AA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6"/>
          <a:stretch/>
        </p:blipFill>
        <p:spPr>
          <a:xfrm>
            <a:off x="897638" y="4065495"/>
            <a:ext cx="5408533" cy="2605932"/>
          </a:xfrm>
          <a:prstGeom prst="rect">
            <a:avLst/>
          </a:prstGeom>
        </p:spPr>
      </p:pic>
      <p:pic>
        <p:nvPicPr>
          <p:cNvPr id="4" name="図 5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36729095-BFF5-C860-0884-BC451612F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2"/>
          <a:stretch/>
        </p:blipFill>
        <p:spPr>
          <a:xfrm>
            <a:off x="961814" y="1479875"/>
            <a:ext cx="3370302" cy="2352537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E95CD2C2-1460-8AC5-D58C-76D77AD7DB42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ea typeface="ＭＳ ゴシック"/>
              </a:rPr>
              <a:t>全体の進行</a:t>
            </a:r>
            <a:endParaRPr kumimoji="1" lang="ja-JP" altLang="en-US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9730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00F977-170B-DBEB-8B44-539DD643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00" y="1712211"/>
            <a:ext cx="9865360" cy="4793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2800">
                <a:latin typeface="MS Gothic"/>
                <a:ea typeface="MS Gothic"/>
              </a:rPr>
              <a:t>議事録がほとんど機能してなかった。作業を実施しているメンバーが少なく、実施しているメンバーに作業量が増えてしまい、そのため、進捗状況の共有</a:t>
            </a:r>
            <a:r>
              <a:rPr kumimoji="1" lang="en-US" altLang="ja-JP" sz="2800">
                <a:latin typeface="MS Gothic"/>
                <a:ea typeface="ＭＳ ゴシック"/>
              </a:rPr>
              <a:t>(</a:t>
            </a:r>
            <a:r>
              <a:rPr kumimoji="1" lang="ja-JP" altLang="en-US" sz="2800">
                <a:latin typeface="MS Gothic"/>
                <a:ea typeface="MS Gothic"/>
              </a:rPr>
              <a:t>コミュニケーション</a:t>
            </a:r>
            <a:r>
              <a:rPr kumimoji="1" lang="en-US" altLang="ja-JP" sz="2800">
                <a:latin typeface="MS Gothic"/>
                <a:ea typeface="ＭＳ ゴシック"/>
              </a:rPr>
              <a:t>)</a:t>
            </a:r>
            <a:r>
              <a:rPr lang="ja-JP" altLang="en-US" sz="2800">
                <a:latin typeface="MS Gothic"/>
                <a:ea typeface="MS Gothic"/>
              </a:rPr>
              <a:t>があまり取れませんでした。</a:t>
            </a:r>
            <a:endParaRPr lang="en-US" altLang="ja-JP" sz="2800">
              <a:latin typeface="MS Gothic"/>
              <a:ea typeface="MS Gothic"/>
            </a:endParaRPr>
          </a:p>
          <a:p>
            <a:r>
              <a:rPr lang="ja-JP" altLang="en-US" sz="2800">
                <a:latin typeface="MS Gothic"/>
                <a:ea typeface="MS Gothic"/>
              </a:rPr>
              <a:t>役割分担など明示したが作業が滞って</a:t>
            </a:r>
            <a:r>
              <a:rPr lang="en-US" altLang="ja-JP" sz="2800">
                <a:latin typeface="MS Gothic"/>
                <a:ea typeface="ＭＳ ゴシック"/>
              </a:rPr>
              <a:t>(</a:t>
            </a:r>
            <a:r>
              <a:rPr lang="ja-JP" altLang="en-US" sz="2800">
                <a:latin typeface="MS Gothic"/>
                <a:ea typeface="MS Gothic"/>
              </a:rPr>
              <a:t>何が原因か分からない</a:t>
            </a:r>
            <a:r>
              <a:rPr lang="en-US" altLang="ja-JP" sz="2800">
                <a:latin typeface="MS Gothic"/>
                <a:ea typeface="ＭＳ ゴシック"/>
              </a:rPr>
              <a:t>)</a:t>
            </a:r>
            <a:r>
              <a:rPr lang="ja-JP" altLang="en-US" sz="2800">
                <a:latin typeface="MS Gothic"/>
                <a:ea typeface="MS Gothic"/>
              </a:rPr>
              <a:t>しまい、特定の人がその作業を助けることになってしまい、全体の進捗状況が芳しくなく、作業している人間が疲弊し、体調を崩したメンバーもいるなど、あまりグループ状況がよろしくなかった。</a:t>
            </a:r>
            <a:endParaRPr lang="en-US" altLang="ja-JP" sz="2800">
              <a:latin typeface="MS Gothic"/>
              <a:ea typeface="MS Gothic"/>
            </a:endParaRPr>
          </a:p>
          <a:p>
            <a:endParaRPr lang="en-US" altLang="ja-JP" sz="2800">
              <a:latin typeface="MS Gothic"/>
              <a:ea typeface="ＭＳ ゴシック"/>
            </a:endParaRPr>
          </a:p>
          <a:p>
            <a:endParaRPr lang="ja-JP" altLang="en-US" sz="2800">
              <a:latin typeface="MS Gothic"/>
              <a:ea typeface="MS Gothic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BC50CE-E248-1265-D365-571A6D6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48970A1-562B-C0E1-CCF3-50925BAA3AA5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6" name="矢印: 五方向 5">
              <a:extLst>
                <a:ext uri="{FF2B5EF4-FFF2-40B4-BE49-F238E27FC236}">
                  <a16:creationId xmlns:a16="http://schemas.microsoft.com/office/drawing/2014/main" id="{744A9D1F-C5A0-313B-0E0A-414259C1B4BB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7" name="矢印: 五方向 6">
              <a:extLst>
                <a:ext uri="{FF2B5EF4-FFF2-40B4-BE49-F238E27FC236}">
                  <a16:creationId xmlns:a16="http://schemas.microsoft.com/office/drawing/2014/main" id="{6AC9BCA2-F4FA-B5BF-C1E1-2C09B3A493CD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8" name="矢印: 五方向 7">
              <a:extLst>
                <a:ext uri="{FF2B5EF4-FFF2-40B4-BE49-F238E27FC236}">
                  <a16:creationId xmlns:a16="http://schemas.microsoft.com/office/drawing/2014/main" id="{7990EAEF-C8F2-C218-E2EC-170508D30FF2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9" name="矢印: 五方向 8">
              <a:extLst>
                <a:ext uri="{FF2B5EF4-FFF2-40B4-BE49-F238E27FC236}">
                  <a16:creationId xmlns:a16="http://schemas.microsoft.com/office/drawing/2014/main" id="{C2DF25EA-248A-3340-C82D-0FB1043FF8AF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10" name="矢印: 五方向 9">
              <a:extLst>
                <a:ext uri="{FF2B5EF4-FFF2-40B4-BE49-F238E27FC236}">
                  <a16:creationId xmlns:a16="http://schemas.microsoft.com/office/drawing/2014/main" id="{EEE1A185-03FF-DCAA-8D6A-1106ACFFABEC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11" name="矢印: 五方向 10">
              <a:extLst>
                <a:ext uri="{FF2B5EF4-FFF2-40B4-BE49-F238E27FC236}">
                  <a16:creationId xmlns:a16="http://schemas.microsoft.com/office/drawing/2014/main" id="{2D75D467-0A09-83E5-55A9-2713E59CDE14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15" name="タイトル 1">
            <a:extLst>
              <a:ext uri="{FF2B5EF4-FFF2-40B4-BE49-F238E27FC236}">
                <a16:creationId xmlns:a16="http://schemas.microsoft.com/office/drawing/2014/main" id="{A2BB2259-2C91-E627-682C-CB6BA47533DE}"/>
              </a:ext>
            </a:extLst>
          </p:cNvPr>
          <p:cNvSpPr txBox="1">
            <a:spLocks/>
          </p:cNvSpPr>
          <p:nvPr/>
        </p:nvSpPr>
        <p:spPr>
          <a:xfrm>
            <a:off x="747381" y="532606"/>
            <a:ext cx="10399186" cy="1052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/>
              <a:t>今回のグループ演習を通じて学んだこと</a:t>
            </a:r>
          </a:p>
        </p:txBody>
      </p:sp>
    </p:spTree>
    <p:extLst>
      <p:ext uri="{BB962C8B-B14F-4D97-AF65-F5344CB8AC3E}">
        <p14:creationId xmlns:p14="http://schemas.microsoft.com/office/powerpoint/2010/main" val="55282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1FC47-BBD2-E541-8AF9-C9F711D1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81" y="532606"/>
            <a:ext cx="10399186" cy="1052225"/>
          </a:xfrm>
        </p:spPr>
        <p:txBody>
          <a:bodyPr/>
          <a:lstStyle/>
          <a:p>
            <a:r>
              <a:rPr kumimoji="1" lang="ja-JP" altLang="en-US"/>
              <a:t>今回のグループ演習を通じて学んだこと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A5706-6557-77CD-FD16-25ED812F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23" y="1633248"/>
            <a:ext cx="9969909" cy="3785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>
                <a:latin typeface="MS Gothic"/>
                <a:ea typeface="MS Gothic"/>
              </a:rPr>
              <a:t>・グループワークにおいて、行動力があるメンバーがいかに貴重な存在かを再認識しました。</a:t>
            </a:r>
            <a:endParaRPr lang="en-US" altLang="ja-JP" sz="2400" dirty="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400" dirty="0">
                <a:latin typeface="MS Gothic"/>
                <a:ea typeface="MS Gothic"/>
              </a:rPr>
              <a:t>・非積極的なメンバーに対して、どのようにして適切な指示を与えるかを熟考し、進行を促進させるために工夫を凝らしました。また、作業しているメンバーの誤解を招くような授業態度に対処することも求められました。これらの課題にも屈せず、授業に真摯に取り組むことの重要性と難しさを、本回の授業を通じて痛感しました。</a:t>
            </a:r>
            <a:endParaRPr lang="en-US" altLang="ja-JP" sz="2400" dirty="0">
              <a:latin typeface="MS Gothic"/>
              <a:ea typeface="MS Gothic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C62082-3424-2929-5F21-623B1A77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36E786-E5AE-AA3D-E2F2-0B5FBCDD267D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6" name="矢印: 五方向 5">
              <a:extLst>
                <a:ext uri="{FF2B5EF4-FFF2-40B4-BE49-F238E27FC236}">
                  <a16:creationId xmlns:a16="http://schemas.microsoft.com/office/drawing/2014/main" id="{87BE8E67-B601-C21D-277C-870EA18DE3DD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7" name="矢印: 五方向 6">
              <a:extLst>
                <a:ext uri="{FF2B5EF4-FFF2-40B4-BE49-F238E27FC236}">
                  <a16:creationId xmlns:a16="http://schemas.microsoft.com/office/drawing/2014/main" id="{EBDE7656-13CF-6CFA-C4D3-C80BFFABCBA6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8" name="矢印: 五方向 7">
              <a:extLst>
                <a:ext uri="{FF2B5EF4-FFF2-40B4-BE49-F238E27FC236}">
                  <a16:creationId xmlns:a16="http://schemas.microsoft.com/office/drawing/2014/main" id="{FF0384DE-F4BF-9B9F-7BC6-B99D976110D5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9" name="矢印: 五方向 8">
              <a:extLst>
                <a:ext uri="{FF2B5EF4-FFF2-40B4-BE49-F238E27FC236}">
                  <a16:creationId xmlns:a16="http://schemas.microsoft.com/office/drawing/2014/main" id="{B18D38E9-42C2-430B-C34E-C89FD202CD18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10" name="矢印: 五方向 9">
              <a:extLst>
                <a:ext uri="{FF2B5EF4-FFF2-40B4-BE49-F238E27FC236}">
                  <a16:creationId xmlns:a16="http://schemas.microsoft.com/office/drawing/2014/main" id="{CFD27517-71CE-C294-C502-480DF0C327D2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11" name="矢印: 五方向 10">
              <a:extLst>
                <a:ext uri="{FF2B5EF4-FFF2-40B4-BE49-F238E27FC236}">
                  <a16:creationId xmlns:a16="http://schemas.microsoft.com/office/drawing/2014/main" id="{79DC73D0-7FCE-F3CC-B0E9-4B843A60E201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9364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4C09D-45FA-5644-90FF-BB5F0FD0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>
                <a:ea typeface="ＭＳ ゴシック"/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BEAA5E-5C38-AD81-F5E5-DE756C10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31059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2400">
                <a:latin typeface="MS Gothic"/>
                <a:ea typeface="MS Gothic"/>
              </a:rPr>
              <a:t>役割分担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kumimoji="1" lang="ja-JP" altLang="en-US" sz="2400">
                <a:latin typeface="MS Gothic"/>
                <a:ea typeface="MS Gothic"/>
              </a:rPr>
              <a:t>概要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kumimoji="1" lang="ja-JP" altLang="en-US" sz="2400">
                <a:latin typeface="MS Gothic"/>
                <a:ea typeface="MS Gothic"/>
              </a:rPr>
              <a:t>できなかったこと、苦労したこと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lang="ja-JP" altLang="en-US" sz="2400">
                <a:latin typeface="MS Gothic"/>
                <a:ea typeface="MS Gothic"/>
              </a:rPr>
              <a:t>できたこと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kumimoji="1" lang="ja-JP" altLang="en-US" sz="2400">
                <a:latin typeface="MS Gothic"/>
                <a:ea typeface="MS Gothic"/>
              </a:rPr>
              <a:t>施した戦略と改良点</a:t>
            </a:r>
            <a:endParaRPr lang="en-US" altLang="ja-JP" sz="2400">
              <a:latin typeface="MS Gothic"/>
              <a:ea typeface="MS Gothic"/>
            </a:endParaRPr>
          </a:p>
          <a:p>
            <a:r>
              <a:rPr kumimoji="1" lang="ja-JP" altLang="en-US" sz="2400">
                <a:latin typeface="MS Gothic"/>
                <a:ea typeface="MS Gothic"/>
              </a:rPr>
              <a:t>学んだこと</a:t>
            </a:r>
            <a:endParaRPr lang="ja-JP" altLang="en-US" sz="2400">
              <a:latin typeface="MS Gothic"/>
              <a:ea typeface="MS Gothic"/>
            </a:endParaRPr>
          </a:p>
          <a:p>
            <a:endParaRPr lang="en-US" altLang="ja-JP">
              <a:latin typeface="MS Gothic"/>
              <a:ea typeface="ＭＳ 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E8CF3B-BB79-376E-AA98-35FC826E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60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C9131-9B25-F321-D479-898844EB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役割分担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65F740-0ACD-5DD3-29B0-A6BED71C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>
                <a:ea typeface="ＭＳ ゴシック"/>
              </a:rPr>
              <a:t>田村</a:t>
            </a:r>
            <a:r>
              <a:rPr lang="en-US" altLang="ja-JP" sz="2400">
                <a:latin typeface="游ゴシック"/>
                <a:ea typeface="ＭＳ ゴシック"/>
              </a:rPr>
              <a:t>…</a:t>
            </a:r>
            <a:r>
              <a:rPr lang="ja-JP" altLang="en-US" sz="2400">
                <a:ea typeface="ＭＳ ゴシック"/>
              </a:rPr>
              <a:t>議事録作成</a:t>
            </a:r>
            <a:endParaRPr lang="en-US" altLang="ja-JP" sz="2400">
              <a:ea typeface="ＭＳ ゴシック"/>
            </a:endParaRPr>
          </a:p>
          <a:p>
            <a:r>
              <a:rPr kumimoji="1" lang="ja-JP" altLang="en-US" sz="2400">
                <a:ea typeface="ＭＳ ゴシック"/>
              </a:rPr>
              <a:t>森田</a:t>
            </a:r>
            <a:r>
              <a:rPr kumimoji="1" lang="en-US" altLang="ja-JP" sz="2400">
                <a:latin typeface="游ゴシック"/>
                <a:ea typeface="ＭＳ ゴシック"/>
              </a:rPr>
              <a:t>…</a:t>
            </a:r>
            <a:r>
              <a:rPr lang="ja-JP" altLang="en-US" sz="2400">
                <a:ea typeface="ＭＳ ゴシック"/>
              </a:rPr>
              <a:t>議事録作成</a:t>
            </a:r>
            <a:endParaRPr lang="en-US" altLang="ja-JP" sz="2400">
              <a:ea typeface="ＭＳ ゴシック"/>
            </a:endParaRPr>
          </a:p>
          <a:p>
            <a:r>
              <a:rPr lang="ja-JP" altLang="en-US" sz="2400">
                <a:ea typeface="ＭＳ ゴシック"/>
              </a:rPr>
              <a:t>志水</a:t>
            </a:r>
            <a:r>
              <a:rPr lang="en-US" altLang="ja-JP" sz="2400">
                <a:latin typeface="游ゴシック"/>
                <a:ea typeface="ＭＳ ゴシック"/>
              </a:rPr>
              <a:t>…</a:t>
            </a:r>
            <a:r>
              <a:rPr lang="ja-JP" altLang="en-US" sz="2400">
                <a:ea typeface="ＭＳ ゴシック"/>
              </a:rPr>
              <a:t>議事録作成</a:t>
            </a:r>
            <a:endParaRPr lang="en-US" altLang="ja-JP" sz="2400">
              <a:ea typeface="ＭＳ ゴシック"/>
            </a:endParaRPr>
          </a:p>
          <a:p>
            <a:r>
              <a:rPr lang="ja-JP" altLang="en-US" sz="2400">
                <a:ea typeface="ＭＳ ゴシック"/>
              </a:rPr>
              <a:t>児玉</a:t>
            </a:r>
            <a:r>
              <a:rPr lang="en-US" altLang="ja-JP" sz="2400">
                <a:latin typeface="游ゴシック"/>
                <a:ea typeface="ＭＳ ゴシック"/>
              </a:rPr>
              <a:t>…</a:t>
            </a:r>
            <a:r>
              <a:rPr lang="ja-JP" altLang="en-US" sz="2400">
                <a:ea typeface="ＭＳ ゴシック"/>
              </a:rPr>
              <a:t>不具合報告書</a:t>
            </a:r>
            <a:endParaRPr lang="en-US" altLang="ja-JP" sz="2400">
              <a:ea typeface="ＭＳ ゴシック"/>
            </a:endParaRPr>
          </a:p>
          <a:p>
            <a:r>
              <a:rPr kumimoji="1" lang="ja-JP" altLang="en-US" sz="2400">
                <a:ea typeface="ＭＳ ゴシック"/>
              </a:rPr>
              <a:t>齊藤</a:t>
            </a:r>
            <a:r>
              <a:rPr kumimoji="1" lang="en-US" altLang="ja-JP" sz="2400">
                <a:latin typeface="游ゴシック"/>
                <a:ea typeface="ＭＳ ゴシック"/>
              </a:rPr>
              <a:t>…</a:t>
            </a:r>
            <a:r>
              <a:rPr kumimoji="1" lang="ja-JP" altLang="en-US" sz="2400">
                <a:ea typeface="ＭＳ ゴシック"/>
              </a:rPr>
              <a:t>仕様書・議事録作成</a:t>
            </a:r>
            <a:endParaRPr lang="en-US" altLang="ja-JP" sz="2400">
              <a:ea typeface="ＭＳ ゴシック"/>
            </a:endParaRPr>
          </a:p>
          <a:p>
            <a:r>
              <a:rPr lang="ja-JP" altLang="en-US" sz="2400">
                <a:ea typeface="ＭＳ ゴシック"/>
              </a:rPr>
              <a:t>山田</a:t>
            </a:r>
            <a:r>
              <a:rPr lang="en-US" altLang="ja-JP" sz="2400">
                <a:latin typeface="游ゴシック"/>
                <a:ea typeface="ＭＳ ゴシック"/>
              </a:rPr>
              <a:t>…</a:t>
            </a:r>
            <a:r>
              <a:rPr lang="ja-JP" altLang="en-US" sz="2400">
                <a:ea typeface="ＭＳ ゴシック"/>
              </a:rPr>
              <a:t>コード・仕様書・議事録作成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96D0E8-AD4A-76B0-59E4-BA22A5D7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FB8791E-9389-FC19-3F92-FBB54FE6F03A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22" name="矢印: 五方向 21">
              <a:extLst>
                <a:ext uri="{FF2B5EF4-FFF2-40B4-BE49-F238E27FC236}">
                  <a16:creationId xmlns:a16="http://schemas.microsoft.com/office/drawing/2014/main" id="{A73238F0-C0C5-3AEE-B378-B62E9EBA4399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23" name="矢印: 五方向 22">
              <a:extLst>
                <a:ext uri="{FF2B5EF4-FFF2-40B4-BE49-F238E27FC236}">
                  <a16:creationId xmlns:a16="http://schemas.microsoft.com/office/drawing/2014/main" id="{F557A2EF-3136-9B04-6DD2-7967A69673E8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24" name="矢印: 五方向 23">
              <a:extLst>
                <a:ext uri="{FF2B5EF4-FFF2-40B4-BE49-F238E27FC236}">
                  <a16:creationId xmlns:a16="http://schemas.microsoft.com/office/drawing/2014/main" id="{007B8FAD-E24D-610D-4B83-F1FBA70C298A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25" name="矢印: 五方向 24">
              <a:extLst>
                <a:ext uri="{FF2B5EF4-FFF2-40B4-BE49-F238E27FC236}">
                  <a16:creationId xmlns:a16="http://schemas.microsoft.com/office/drawing/2014/main" id="{C9D5F176-800C-7761-C90C-37F124B60BA2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26" name="矢印: 五方向 25">
              <a:extLst>
                <a:ext uri="{FF2B5EF4-FFF2-40B4-BE49-F238E27FC236}">
                  <a16:creationId xmlns:a16="http://schemas.microsoft.com/office/drawing/2014/main" id="{4A671F14-73DC-BF3D-B238-20C39BDEAC45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27" name="矢印: 五方向 26">
              <a:extLst>
                <a:ext uri="{FF2B5EF4-FFF2-40B4-BE49-F238E27FC236}">
                  <a16:creationId xmlns:a16="http://schemas.microsoft.com/office/drawing/2014/main" id="{ADD56A9B-6B17-1990-D00F-169586D542A9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213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97EE-0CEE-95B5-0A0D-C41C7D91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377E1ED-8873-AD23-B5B5-3071000C5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0404" y="606657"/>
            <a:ext cx="3764200" cy="1897810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E06AD-9286-0C89-9438-DBB74347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1669D1-7552-0F88-C44A-83093A259339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24" name="矢印: 五方向 23">
              <a:extLst>
                <a:ext uri="{FF2B5EF4-FFF2-40B4-BE49-F238E27FC236}">
                  <a16:creationId xmlns:a16="http://schemas.microsoft.com/office/drawing/2014/main" id="{0C4CDBC1-A60F-5213-6E66-5D15588A9D94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25" name="矢印: 五方向 24">
              <a:extLst>
                <a:ext uri="{FF2B5EF4-FFF2-40B4-BE49-F238E27FC236}">
                  <a16:creationId xmlns:a16="http://schemas.microsoft.com/office/drawing/2014/main" id="{FC55AEFD-0B7A-AC78-6C8E-DDEC702EEABB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  <a:endParaRPr lang="ja-JP">
                <a:ea typeface="游ゴシック"/>
              </a:endParaRPr>
            </a:p>
          </p:txBody>
        </p:sp>
        <p:sp>
          <p:nvSpPr>
            <p:cNvPr id="26" name="矢印: 五方向 25">
              <a:extLst>
                <a:ext uri="{FF2B5EF4-FFF2-40B4-BE49-F238E27FC236}">
                  <a16:creationId xmlns:a16="http://schemas.microsoft.com/office/drawing/2014/main" id="{A01492AA-CF3A-9E7E-448C-F09F2150F10F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27" name="矢印: 五方向 26">
              <a:extLst>
                <a:ext uri="{FF2B5EF4-FFF2-40B4-BE49-F238E27FC236}">
                  <a16:creationId xmlns:a16="http://schemas.microsoft.com/office/drawing/2014/main" id="{46410452-5A40-7F87-6335-C4C6C47A1FCF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28" name="矢印: 五方向 27">
              <a:extLst>
                <a:ext uri="{FF2B5EF4-FFF2-40B4-BE49-F238E27FC236}">
                  <a16:creationId xmlns:a16="http://schemas.microsoft.com/office/drawing/2014/main" id="{34C3F8C7-6F03-064A-3281-D64911DD48E8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29" name="矢印: 五方向 28">
              <a:extLst>
                <a:ext uri="{FF2B5EF4-FFF2-40B4-BE49-F238E27FC236}">
                  <a16:creationId xmlns:a16="http://schemas.microsoft.com/office/drawing/2014/main" id="{FC652110-F72B-7FF1-4708-9D7A8905CF37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FC7174-D0F5-E116-DD91-F939E142E823}"/>
              </a:ext>
            </a:extLst>
          </p:cNvPr>
          <p:cNvSpPr txBox="1"/>
          <p:nvPr/>
        </p:nvSpPr>
        <p:spPr>
          <a:xfrm>
            <a:off x="283186" y="2581787"/>
            <a:ext cx="951762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b="1">
                <a:ea typeface="ＭＳ ゴシック"/>
              </a:rPr>
              <a:t>ログイン機能</a:t>
            </a:r>
            <a:r>
              <a:rPr kumimoji="1" lang="ja-JP" altLang="en-US">
                <a:ea typeface="ＭＳ ゴシック"/>
              </a:rPr>
              <a:t>： ユーザは</a:t>
            </a:r>
            <a:r>
              <a:rPr kumimoji="1" lang="en-US" altLang="ja-JP">
                <a:ea typeface="ＭＳ ゴシック"/>
              </a:rPr>
              <a:t>ID</a:t>
            </a:r>
            <a:r>
              <a:rPr kumimoji="1" lang="ja-JP" altLang="en-US">
                <a:ea typeface="ＭＳ ゴシック"/>
              </a:rPr>
              <a:t>とパスワードを入力してログインする</a:t>
            </a:r>
            <a:r>
              <a:rPr kumimoji="1" lang="en-US" altLang="ja-JP">
                <a:ea typeface="ＭＳ ゴシック"/>
              </a:rPr>
              <a:t>.</a:t>
            </a:r>
            <a:endParaRPr kumimoji="1" lang="ja-JP" altLang="en-US">
              <a:ea typeface="ＭＳ ゴシック"/>
            </a:endParaRPr>
          </a:p>
          <a:p>
            <a:endParaRPr kumimoji="1" lang="ja-JP" altLang="en-US"/>
          </a:p>
          <a:p>
            <a:r>
              <a:rPr kumimoji="1" lang="ja-JP" altLang="en-US" b="1">
                <a:ea typeface="ＭＳ ゴシック"/>
              </a:rPr>
              <a:t>教室予約機能</a:t>
            </a:r>
            <a:r>
              <a:rPr kumimoji="1" lang="ja-JP" altLang="en-US">
                <a:ea typeface="ＭＳ ゴシック"/>
              </a:rPr>
              <a:t>： ユーザは利用可能な教室一覧から任意の教室を選び、日時を指定して予約を行うことができる</a:t>
            </a:r>
            <a:r>
              <a:rPr kumimoji="1" lang="en-US" altLang="ja-JP">
                <a:ea typeface="ＭＳ ゴシック"/>
              </a:rPr>
              <a:t>.</a:t>
            </a:r>
            <a:r>
              <a:rPr kumimoji="1" lang="ja-JP" altLang="en-US">
                <a:ea typeface="ＭＳ ゴシック"/>
              </a:rPr>
              <a:t>予約が重複する場合や利用可能時間外の場合は予約できない</a:t>
            </a:r>
            <a:r>
              <a:rPr kumimoji="1" lang="en-US" altLang="ja-JP">
                <a:ea typeface="ＭＳ ゴシック"/>
              </a:rPr>
              <a:t>.</a:t>
            </a:r>
            <a:endParaRPr kumimoji="1" lang="ja-JP" altLang="en-US">
              <a:ea typeface="ＭＳ ゴシック"/>
            </a:endParaRPr>
          </a:p>
          <a:p>
            <a:endParaRPr kumimoji="1" lang="ja-JP" altLang="en-US"/>
          </a:p>
          <a:p>
            <a:r>
              <a:rPr kumimoji="1" lang="ja-JP" altLang="en-US" b="1">
                <a:ea typeface="ＭＳ ゴシック"/>
              </a:rPr>
              <a:t>予約確認機能</a:t>
            </a:r>
            <a:r>
              <a:rPr kumimoji="1" lang="ja-JP" altLang="en-US">
                <a:ea typeface="ＭＳ ゴシック"/>
              </a:rPr>
              <a:t>： ユーザは自身の予約一覧を表示し、予約状況を確認することができる</a:t>
            </a:r>
            <a:r>
              <a:rPr kumimoji="1" lang="en-US" altLang="ja-JP">
                <a:ea typeface="ＭＳ ゴシック"/>
              </a:rPr>
              <a:t>.</a:t>
            </a:r>
            <a:endParaRPr kumimoji="1" lang="ja-JP" altLang="en-US">
              <a:ea typeface="ＭＳ ゴシック"/>
            </a:endParaRPr>
          </a:p>
          <a:p>
            <a:endParaRPr kumimoji="1" lang="ja-JP" altLang="en-US"/>
          </a:p>
          <a:p>
            <a:r>
              <a:rPr kumimoji="1" lang="ja-JP" altLang="en-US" b="1">
                <a:ea typeface="ＭＳ ゴシック"/>
              </a:rPr>
              <a:t>予約キャンセル機能</a:t>
            </a:r>
            <a:r>
              <a:rPr kumimoji="1" lang="ja-JP" altLang="en-US">
                <a:ea typeface="ＭＳ ゴシック"/>
              </a:rPr>
              <a:t>： ユーザは自身の予約をキャンセルができる</a:t>
            </a:r>
            <a:r>
              <a:rPr kumimoji="1" lang="en-US" altLang="ja-JP">
                <a:ea typeface="ＭＳ ゴシック"/>
              </a:rPr>
              <a:t>.</a:t>
            </a:r>
            <a:r>
              <a:rPr kumimoji="1" lang="ja-JP" altLang="en-US">
                <a:ea typeface="ＭＳ ゴシック"/>
              </a:rPr>
              <a:t>キャンセルは予約日時の一定時間前まで可能とする</a:t>
            </a:r>
            <a:r>
              <a:rPr kumimoji="1" lang="en-US" altLang="ja-JP">
                <a:ea typeface="ＭＳ ゴシック"/>
              </a:rPr>
              <a:t>.</a:t>
            </a:r>
            <a:endParaRPr kumimoji="1" lang="ja-JP" altLang="en-US">
              <a:ea typeface="ＭＳ ゴシック"/>
            </a:endParaRPr>
          </a:p>
          <a:p>
            <a:endParaRPr kumimoji="1" lang="ja-JP" altLang="en-US"/>
          </a:p>
          <a:p>
            <a:r>
              <a:rPr kumimoji="1" lang="ja-JP" altLang="en-US" b="1">
                <a:ea typeface="ＭＳ ゴシック"/>
              </a:rPr>
              <a:t>教室情報表示機能</a:t>
            </a:r>
            <a:r>
              <a:rPr kumimoji="1" lang="ja-JP" altLang="en-US">
                <a:ea typeface="ＭＳ ゴシック"/>
              </a:rPr>
              <a:t>： 各教室の詳細情報（座席数、利用可能時間等）を表示し、ユーザは適切な教室を選択することができる</a:t>
            </a:r>
            <a:r>
              <a:rPr kumimoji="1" lang="en-US" altLang="ja-JP">
                <a:ea typeface="ＭＳ ゴシック"/>
              </a:rPr>
              <a:t>.</a:t>
            </a:r>
            <a:endParaRPr kumimoji="1" lang="ja-JP" altLang="en-US">
              <a:ea typeface="ＭＳ ゴシック"/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9692C6CE-B67E-28BA-CCBE-22192690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682" y="2870473"/>
            <a:ext cx="2505699" cy="28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コンテンツ プレースホルダー 26">
            <a:extLst>
              <a:ext uri="{FF2B5EF4-FFF2-40B4-BE49-F238E27FC236}">
                <a16:creationId xmlns:a16="http://schemas.microsoft.com/office/drawing/2014/main" id="{1C14B3B1-2933-8CBF-F644-40AF0DDF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3" y="1850218"/>
            <a:ext cx="111575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400">
                <a:latin typeface="MS Gothic"/>
                <a:ea typeface="游ゴシック"/>
              </a:rPr>
              <a:t>・UI/</a:t>
            </a:r>
            <a:r>
              <a:rPr lang="ja-JP" altLang="en-US" sz="2400">
                <a:latin typeface="MS Gothic"/>
                <a:ea typeface="MS Gothic"/>
              </a:rPr>
              <a:t>コード</a:t>
            </a:r>
            <a:endParaRPr lang="en-US" altLang="ja-JP" sz="24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400">
                <a:latin typeface="MS Gothic"/>
                <a:ea typeface="MS Gothic"/>
              </a:rPr>
              <a:t>→</a:t>
            </a:r>
            <a:r>
              <a:rPr lang="en-US" altLang="ja-JP" sz="2400">
                <a:latin typeface="MS Gothic"/>
                <a:ea typeface="游ゴシック"/>
              </a:rPr>
              <a:t>SQL</a:t>
            </a:r>
            <a:r>
              <a:rPr lang="ja-JP" altLang="en-US" sz="2400">
                <a:latin typeface="MS Gothic"/>
                <a:ea typeface="MS Gothic"/>
              </a:rPr>
              <a:t>内の過去の予約情報を削除する</a:t>
            </a:r>
            <a:endParaRPr lang="en-US" altLang="ja-JP" sz="24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en-US" altLang="ja-JP" sz="2400">
                <a:latin typeface="MS Gothic"/>
                <a:ea typeface="游ゴシック"/>
              </a:rPr>
              <a:t>→UI</a:t>
            </a:r>
            <a:r>
              <a:rPr lang="ja-JP" altLang="en-US" sz="2400">
                <a:latin typeface="MS Gothic"/>
                <a:ea typeface="MS Gothic"/>
              </a:rPr>
              <a:t>仕様書の</a:t>
            </a:r>
            <a:r>
              <a:rPr lang="en-US" altLang="ja-JP" sz="2400" noProof="1">
                <a:latin typeface="MS Gothic"/>
                <a:ea typeface="游ゴシック"/>
              </a:rPr>
              <a:t>3.5 </a:t>
            </a:r>
            <a:r>
              <a:rPr lang="en-US" altLang="ja-JP" sz="2400" kern="100" noProof="1">
                <a:latin typeface="MS Gothic"/>
                <a:ea typeface="游明朝"/>
                <a:cs typeface="Arial"/>
              </a:rPr>
              <a:t>ReservationCancel</a:t>
            </a:r>
            <a:r>
              <a:rPr lang="en-US" altLang="ja-JP" sz="2400" kern="100">
                <a:effectLst/>
                <a:latin typeface="MS Gothic"/>
                <a:ea typeface="游明朝"/>
                <a:cs typeface="Arial"/>
              </a:rPr>
              <a:t>(</a:t>
            </a:r>
            <a:r>
              <a:rPr lang="ja-JP" altLang="ja-JP" sz="2400" kern="100">
                <a:effectLst/>
                <a:latin typeface="MS Gothic"/>
                <a:ea typeface="MS Gothic"/>
                <a:cs typeface="Arial"/>
              </a:rPr>
              <a:t>予約キャンセル画面</a:t>
            </a:r>
            <a:r>
              <a:rPr lang="en-US" altLang="ja-JP" sz="2400" kern="100">
                <a:effectLst/>
                <a:latin typeface="MS Gothic"/>
                <a:ea typeface="游明朝"/>
                <a:cs typeface="Arial"/>
              </a:rPr>
              <a:t>)</a:t>
            </a:r>
            <a:r>
              <a:rPr lang="ja-JP" altLang="en-US" sz="2400" kern="100">
                <a:effectLst/>
                <a:latin typeface="MS Gothic"/>
                <a:ea typeface="MS Gothic"/>
                <a:cs typeface="Arial"/>
              </a:rPr>
              <a:t>の制約条件の記入</a:t>
            </a:r>
            <a:endParaRPr lang="ja-JP" altLang="ja-JP" sz="2400" kern="100">
              <a:effectLst/>
              <a:latin typeface="MS Gothic"/>
              <a:ea typeface="MS Gothic"/>
              <a:cs typeface="Arial"/>
            </a:endParaRPr>
          </a:p>
          <a:p>
            <a:pPr marL="0" indent="0">
              <a:buNone/>
            </a:pPr>
            <a:endParaRPr lang="ja-JP" altLang="en-US" sz="2400" kern="100">
              <a:latin typeface="MS Gothic"/>
              <a:ea typeface="MS Gothic"/>
              <a:cs typeface="Arial"/>
            </a:endParaRPr>
          </a:p>
          <a:p>
            <a:pPr marL="0" indent="0">
              <a:buNone/>
            </a:pPr>
            <a:r>
              <a:rPr lang="ja-JP" altLang="en-US" sz="2400">
                <a:latin typeface="MS Gothic"/>
                <a:ea typeface="MS Gothic"/>
              </a:rPr>
              <a:t>・全体の進行</a:t>
            </a:r>
            <a:endParaRPr lang="en-US" altLang="ja-JP" sz="24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400">
                <a:latin typeface="MS Gothic"/>
                <a:ea typeface="MS Gothic"/>
              </a:rPr>
              <a:t>→全体的に確認不足で、仕様書を充分に書けなかった</a:t>
            </a:r>
            <a:endParaRPr lang="en-US" altLang="ja-JP" sz="2400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 sz="2400">
                <a:latin typeface="MS Gothic"/>
                <a:ea typeface="MS Gothic"/>
              </a:rPr>
              <a:t>→各仕様書の話し合いができず、レビューが充分にできなかった</a:t>
            </a:r>
            <a:endParaRPr lang="en-US" altLang="ja-JP" sz="2400">
              <a:latin typeface="MS Gothic"/>
              <a:ea typeface="MS Gothic"/>
            </a:endParaRPr>
          </a:p>
          <a:p>
            <a:pPr marL="0" indent="0">
              <a:buNone/>
            </a:pPr>
            <a:endParaRPr lang="en-US" altLang="ja-JP" sz="2400">
              <a:latin typeface="MS Gothic"/>
              <a:ea typeface="ＭＳ ゴシック"/>
            </a:endParaRPr>
          </a:p>
          <a:p>
            <a:pPr marL="0" indent="0">
              <a:buNone/>
            </a:pPr>
            <a:endParaRPr lang="en-US" altLang="ja-JP" sz="2400">
              <a:latin typeface="MS Gothic"/>
              <a:ea typeface="ＭＳ ゴシック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C87F4-4978-041D-6B75-F0266853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A1ABCF6-2FD5-5052-83C2-AB4AB94E47B4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29" name="矢印: 五方向 28">
              <a:extLst>
                <a:ext uri="{FF2B5EF4-FFF2-40B4-BE49-F238E27FC236}">
                  <a16:creationId xmlns:a16="http://schemas.microsoft.com/office/drawing/2014/main" id="{75B25DDD-8ED8-BE3E-5872-EAB1A62C651E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30" name="矢印: 五方向 29">
              <a:extLst>
                <a:ext uri="{FF2B5EF4-FFF2-40B4-BE49-F238E27FC236}">
                  <a16:creationId xmlns:a16="http://schemas.microsoft.com/office/drawing/2014/main" id="{70C8AA99-D98C-94B6-C2BA-BDD70365E293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  <a:endParaRPr lang="ja-JP">
                <a:ea typeface="游ゴシック"/>
              </a:endParaRPr>
            </a:p>
          </p:txBody>
        </p:sp>
        <p:sp>
          <p:nvSpPr>
            <p:cNvPr id="31" name="矢印: 五方向 30">
              <a:extLst>
                <a:ext uri="{FF2B5EF4-FFF2-40B4-BE49-F238E27FC236}">
                  <a16:creationId xmlns:a16="http://schemas.microsoft.com/office/drawing/2014/main" id="{279103EC-E83F-737A-B639-B808540A74AC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32" name="矢印: 五方向 31">
              <a:extLst>
                <a:ext uri="{FF2B5EF4-FFF2-40B4-BE49-F238E27FC236}">
                  <a16:creationId xmlns:a16="http://schemas.microsoft.com/office/drawing/2014/main" id="{CAD49843-8921-4A81-0F30-F933B3E45D4F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33" name="矢印: 五方向 32">
              <a:extLst>
                <a:ext uri="{FF2B5EF4-FFF2-40B4-BE49-F238E27FC236}">
                  <a16:creationId xmlns:a16="http://schemas.microsoft.com/office/drawing/2014/main" id="{014DB694-3401-8B43-0BC8-13A4B3960F88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34" name="矢印: 五方向 33">
              <a:extLst>
                <a:ext uri="{FF2B5EF4-FFF2-40B4-BE49-F238E27FC236}">
                  <a16:creationId xmlns:a16="http://schemas.microsoft.com/office/drawing/2014/main" id="{C38CA37D-9DB2-8894-1FF6-D913ED720FF9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6" name="タイトル 1">
            <a:extLst>
              <a:ext uri="{FF2B5EF4-FFF2-40B4-BE49-F238E27FC236}">
                <a16:creationId xmlns:a16="http://schemas.microsoft.com/office/drawing/2014/main" id="{274197D4-4870-F919-D859-55BC3BCEE9FE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/>
              <a:t>できなかったこと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40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4E27F-B8E1-0C45-67D6-8527BD16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61" y="-1129"/>
            <a:ext cx="9692640" cy="1325562"/>
          </a:xfrm>
        </p:spPr>
        <p:txBody>
          <a:bodyPr/>
          <a:lstStyle/>
          <a:p>
            <a:r>
              <a:rPr lang="ja-JP" altLang="en-US"/>
              <a:t>できなかったこと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9B1AA1A-0AB0-8C5E-779F-D11D2832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" y="1452295"/>
            <a:ext cx="9008728" cy="1325563"/>
          </a:xfr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C87F4-4978-041D-6B75-F0266853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991D44-E093-89F1-54B0-CBA80792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3" y="2917299"/>
            <a:ext cx="10741362" cy="14513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18C663-4A11-2180-BE33-ED14BD7C2653}"/>
              </a:ext>
            </a:extLst>
          </p:cNvPr>
          <p:cNvSpPr txBox="1"/>
          <p:nvPr/>
        </p:nvSpPr>
        <p:spPr>
          <a:xfrm>
            <a:off x="289560" y="4990668"/>
            <a:ext cx="1170895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400">
                <a:latin typeface="游ゴシック"/>
                <a:ea typeface="游ゴシック"/>
              </a:rPr>
              <a:t>・現在</a:t>
            </a:r>
            <a:r>
              <a:rPr lang="ja-JP" altLang="en-US" sz="2400">
                <a:latin typeface="游ゴシック"/>
                <a:ea typeface="游ゴシック"/>
              </a:rPr>
              <a:t>の</a:t>
            </a:r>
            <a:r>
              <a:rPr kumimoji="1" lang="ja-JP" altLang="en-US" sz="2400">
                <a:latin typeface="游ゴシック"/>
                <a:ea typeface="游ゴシック"/>
              </a:rPr>
              <a:t>時刻と比較し、過去の時刻の予約となった情報を</a:t>
            </a:r>
            <a:r>
              <a:rPr lang="en-US" altLang="ja-JP" sz="2400">
                <a:latin typeface="游ゴシック"/>
                <a:ea typeface="ＭＳ ゴシック"/>
              </a:rPr>
              <a:t>SQL</a:t>
            </a:r>
            <a:r>
              <a:rPr lang="ja-JP" altLang="en-US" sz="2400">
                <a:latin typeface="游ゴシック"/>
                <a:ea typeface="游ゴシック"/>
              </a:rPr>
              <a:t>の</a:t>
            </a:r>
            <a:r>
              <a:rPr lang="en-US" altLang="ja-JP" sz="2400">
                <a:latin typeface="游ゴシック"/>
                <a:ea typeface="ＭＳ ゴシック"/>
              </a:rPr>
              <a:t>reservation</a:t>
            </a:r>
            <a:r>
              <a:rPr lang="ja-JP" altLang="en-US" sz="2400">
                <a:latin typeface="游ゴシック"/>
                <a:ea typeface="游ゴシック"/>
              </a:rPr>
              <a:t>テーブルから削除する機能。</a:t>
            </a:r>
            <a:r>
              <a:rPr lang="en-US" altLang="ja-JP" sz="2400">
                <a:latin typeface="游ゴシック"/>
                <a:ea typeface="ＭＳ ゴシック"/>
              </a:rPr>
              <a:t>(</a:t>
            </a:r>
            <a:r>
              <a:rPr lang="ja-JP" altLang="en-US" sz="2400">
                <a:latin typeface="游ゴシック"/>
                <a:ea typeface="游ゴシック"/>
              </a:rPr>
              <a:t>時間的に実現できなかった</a:t>
            </a:r>
            <a:r>
              <a:rPr lang="en-US" altLang="ja-JP" sz="2400">
                <a:latin typeface="游ゴシック"/>
                <a:ea typeface="ＭＳ ゴシック"/>
              </a:rPr>
              <a:t>)</a:t>
            </a:r>
            <a:endParaRPr kumimoji="1" lang="ja-JP" altLang="en-US" sz="2400">
              <a:latin typeface="游ゴシック"/>
              <a:ea typeface="ＭＳ ゴシック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D54300-40E7-D6A8-44A9-043A3AFD0F0C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4" name="矢印: 五方向 3">
              <a:extLst>
                <a:ext uri="{FF2B5EF4-FFF2-40B4-BE49-F238E27FC236}">
                  <a16:creationId xmlns:a16="http://schemas.microsoft.com/office/drawing/2014/main" id="{BBA613EF-B1F2-8BCF-0D1C-387D2749ECC6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6" name="矢印: 五方向 5">
              <a:extLst>
                <a:ext uri="{FF2B5EF4-FFF2-40B4-BE49-F238E27FC236}">
                  <a16:creationId xmlns:a16="http://schemas.microsoft.com/office/drawing/2014/main" id="{ED1232B0-9507-C453-3DCC-C5EB0772EC58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10" name="矢印: 五方向 9">
              <a:extLst>
                <a:ext uri="{FF2B5EF4-FFF2-40B4-BE49-F238E27FC236}">
                  <a16:creationId xmlns:a16="http://schemas.microsoft.com/office/drawing/2014/main" id="{E044726B-F642-5E3F-57EB-9351A6CB263A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11" name="矢印: 五方向 10">
              <a:extLst>
                <a:ext uri="{FF2B5EF4-FFF2-40B4-BE49-F238E27FC236}">
                  <a16:creationId xmlns:a16="http://schemas.microsoft.com/office/drawing/2014/main" id="{809DFCE1-BBCD-A436-341B-3A3B10A0A93F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12" name="矢印: 五方向 11">
              <a:extLst>
                <a:ext uri="{FF2B5EF4-FFF2-40B4-BE49-F238E27FC236}">
                  <a16:creationId xmlns:a16="http://schemas.microsoft.com/office/drawing/2014/main" id="{A8C79F7B-2EAE-1228-9135-E4558E72EF57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13" name="矢印: 五方向 12">
              <a:extLst>
                <a:ext uri="{FF2B5EF4-FFF2-40B4-BE49-F238E27FC236}">
                  <a16:creationId xmlns:a16="http://schemas.microsoft.com/office/drawing/2014/main" id="{CBD9A65A-424B-7FE3-623B-02C0FEDCFFAE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2701FE-9C59-2F71-B348-4E27BD622216}"/>
              </a:ext>
            </a:extLst>
          </p:cNvPr>
          <p:cNvSpPr/>
          <p:nvPr/>
        </p:nvSpPr>
        <p:spPr>
          <a:xfrm>
            <a:off x="7139168" y="3642436"/>
            <a:ext cx="3881138" cy="724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7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C87F4-4978-041D-6B75-F0266853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D54300-40E7-D6A8-44A9-043A3AFD0F0C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4" name="矢印: 五方向 3">
              <a:extLst>
                <a:ext uri="{FF2B5EF4-FFF2-40B4-BE49-F238E27FC236}">
                  <a16:creationId xmlns:a16="http://schemas.microsoft.com/office/drawing/2014/main" id="{BBA613EF-B1F2-8BCF-0D1C-387D2749ECC6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6" name="矢印: 五方向 5">
              <a:extLst>
                <a:ext uri="{FF2B5EF4-FFF2-40B4-BE49-F238E27FC236}">
                  <a16:creationId xmlns:a16="http://schemas.microsoft.com/office/drawing/2014/main" id="{ED1232B0-9507-C453-3DCC-C5EB0772EC58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10" name="矢印: 五方向 9">
              <a:extLst>
                <a:ext uri="{FF2B5EF4-FFF2-40B4-BE49-F238E27FC236}">
                  <a16:creationId xmlns:a16="http://schemas.microsoft.com/office/drawing/2014/main" id="{E044726B-F642-5E3F-57EB-9351A6CB263A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11" name="矢印: 五方向 10">
              <a:extLst>
                <a:ext uri="{FF2B5EF4-FFF2-40B4-BE49-F238E27FC236}">
                  <a16:creationId xmlns:a16="http://schemas.microsoft.com/office/drawing/2014/main" id="{809DFCE1-BBCD-A436-341B-3A3B10A0A93F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12" name="矢印: 五方向 11">
              <a:extLst>
                <a:ext uri="{FF2B5EF4-FFF2-40B4-BE49-F238E27FC236}">
                  <a16:creationId xmlns:a16="http://schemas.microsoft.com/office/drawing/2014/main" id="{A8C79F7B-2EAE-1228-9135-E4558E72EF57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13" name="矢印: 五方向 12">
              <a:extLst>
                <a:ext uri="{FF2B5EF4-FFF2-40B4-BE49-F238E27FC236}">
                  <a16:creationId xmlns:a16="http://schemas.microsoft.com/office/drawing/2014/main" id="{CBD9A65A-424B-7FE3-623B-02C0FEDCFFAE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pic>
        <p:nvPicPr>
          <p:cNvPr id="16" name="図 16" descr="テキスト&#10;&#10;説明は自動で生成されたものです">
            <a:extLst>
              <a:ext uri="{FF2B5EF4-FFF2-40B4-BE49-F238E27FC236}">
                <a16:creationId xmlns:a16="http://schemas.microsoft.com/office/drawing/2014/main" id="{F44F3FD9-68C3-B58C-C662-69559C39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2" y="1390167"/>
            <a:ext cx="7584383" cy="31312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80DF44-DB81-46E4-0C95-62233905A8D6}"/>
              </a:ext>
            </a:extLst>
          </p:cNvPr>
          <p:cNvSpPr txBox="1"/>
          <p:nvPr/>
        </p:nvSpPr>
        <p:spPr>
          <a:xfrm>
            <a:off x="231918" y="4836631"/>
            <a:ext cx="10912705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200" noProof="1">
                <a:latin typeface="游ゴシック"/>
                <a:ea typeface="游ゴシック"/>
              </a:rPr>
              <a:t>・</a:t>
            </a:r>
            <a:r>
              <a:rPr lang="en-US" altLang="ja-JP" sz="2200" noProof="1">
                <a:latin typeface="游ゴシック"/>
                <a:ea typeface="+mn-lt"/>
              </a:rPr>
              <a:t>UI</a:t>
            </a:r>
            <a:r>
              <a:rPr lang="ja-JP" sz="2200" noProof="1">
                <a:latin typeface="游ゴシック"/>
                <a:ea typeface="游ゴシック"/>
              </a:rPr>
              <a:t>仕様書の</a:t>
            </a:r>
            <a:r>
              <a:rPr lang="en-US" altLang="ja-JP" sz="2200" noProof="1">
                <a:latin typeface="游ゴシック"/>
                <a:ea typeface="游ゴシック Light"/>
              </a:rPr>
              <a:t>3.5 </a:t>
            </a:r>
            <a:r>
              <a:rPr lang="en-US" altLang="ja-JP" sz="2200" noProof="1">
                <a:latin typeface="游ゴシック"/>
                <a:ea typeface="+mn-lt"/>
              </a:rPr>
              <a:t>ReservationCancel(</a:t>
            </a:r>
            <a:r>
              <a:rPr lang="ja-JP" sz="2200" noProof="1">
                <a:latin typeface="游ゴシック"/>
                <a:ea typeface="游ゴシック"/>
              </a:rPr>
              <a:t>予約キャンセル画面</a:t>
            </a:r>
            <a:r>
              <a:rPr lang="en-US" altLang="ja-JP" sz="2200" noProof="1">
                <a:latin typeface="游ゴシック"/>
                <a:ea typeface="+mn-lt"/>
              </a:rPr>
              <a:t>)</a:t>
            </a:r>
            <a:r>
              <a:rPr lang="ja-JP" sz="2200" noProof="1">
                <a:latin typeface="游ゴシック"/>
                <a:ea typeface="游ゴシック"/>
              </a:rPr>
              <a:t>の制約条件の記入</a:t>
            </a:r>
          </a:p>
          <a:p>
            <a:endParaRPr lang="ja-JP" altLang="en-US" sz="2200" noProof="1">
              <a:latin typeface="游ゴシック"/>
              <a:ea typeface="游ゴシック"/>
            </a:endParaRPr>
          </a:p>
          <a:p>
            <a:r>
              <a:rPr lang="ja-JP" altLang="en-US" sz="2200" noProof="1">
                <a:latin typeface="游ゴシック"/>
                <a:ea typeface="游ゴシック"/>
              </a:rPr>
              <a:t>ex)</a:t>
            </a:r>
            <a:r>
              <a:rPr lang="en-US" altLang="ja-JP" sz="2200" kern="100">
                <a:effectLst/>
                <a:latin typeface="游ゴシック"/>
                <a:ea typeface="游明朝"/>
                <a:cs typeface="Arial"/>
              </a:rPr>
              <a:t> reservation table</a:t>
            </a:r>
            <a:r>
              <a:rPr lang="ja-JP" altLang="en-US" sz="2200" kern="100">
                <a:latin typeface="游ゴシック"/>
                <a:ea typeface="游ゴシック"/>
                <a:cs typeface="Arial"/>
              </a:rPr>
              <a:t>に登録されて</a:t>
            </a:r>
            <a:r>
              <a:rPr lang="ja-JP" altLang="en-US" sz="2200" kern="100" noProof="1">
                <a:latin typeface="游ゴシック"/>
                <a:ea typeface="游ゴシック"/>
                <a:cs typeface="Arial"/>
              </a:rPr>
              <a:t>いる</a:t>
            </a:r>
            <a:r>
              <a:rPr lang="en-US" altLang="ja-JP" sz="2200" kern="100" noProof="1">
                <a:effectLst/>
                <a:latin typeface="游ゴシック"/>
                <a:ea typeface="游明朝"/>
                <a:cs typeface="Arial"/>
              </a:rPr>
              <a:t>reservation_id</a:t>
            </a:r>
            <a:r>
              <a:rPr lang="ja-JP" altLang="en-US" sz="2200" kern="100">
                <a:effectLst/>
                <a:latin typeface="游ゴシック"/>
                <a:ea typeface="游ゴシック"/>
                <a:cs typeface="Arial"/>
              </a:rPr>
              <a:t>のみを予約</a:t>
            </a:r>
            <a:r>
              <a:rPr lang="en-US" altLang="ja-JP" sz="2200" kern="100">
                <a:effectLst/>
                <a:latin typeface="游ゴシック"/>
                <a:ea typeface="游明朝"/>
                <a:cs typeface="Arial"/>
              </a:rPr>
              <a:t>ID</a:t>
            </a:r>
            <a:r>
              <a:rPr lang="ja-JP" altLang="en-US" sz="2200" kern="100">
                <a:effectLst/>
                <a:latin typeface="游ゴシック"/>
                <a:ea typeface="游ゴシック"/>
                <a:cs typeface="Arial"/>
              </a:rPr>
              <a:t>コンボボックスに表示させる。</a:t>
            </a:r>
            <a:endParaRPr lang="ja-JP" altLang="ja-JP" sz="2200" kern="100">
              <a:effectLst/>
              <a:latin typeface="游ゴシック"/>
              <a:ea typeface="游ゴシック"/>
              <a:cs typeface="Arial"/>
            </a:endParaRPr>
          </a:p>
          <a:p>
            <a:endParaRPr lang="ja-JP" altLang="en-US" sz="2200" noProof="1">
              <a:latin typeface="游ゴシック"/>
              <a:ea typeface="游ゴシック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F405E75D-0671-C40C-A814-5BEB9DD8D5F7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/>
              <a:t>できなかったこと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7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C85B60-36A9-3202-C9B1-622AE500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95" y="1651000"/>
            <a:ext cx="11542972" cy="45259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ゴシック"/>
              </a:rPr>
              <a:t>UI</a:t>
            </a:r>
            <a:r>
              <a:rPr lang="en-US" altLang="ja-JP">
                <a:latin typeface="游ゴシック"/>
                <a:ea typeface="ＭＳ ゴシック"/>
              </a:rPr>
              <a:t>…</a:t>
            </a:r>
            <a:r>
              <a:rPr lang="ja-JP" altLang="en-US">
                <a:ea typeface="ＭＳ ゴシック"/>
              </a:rPr>
              <a:t>画面遷移図構造の理解</a:t>
            </a:r>
            <a:endParaRPr lang="en-US" altLang="ja-JP">
              <a:ea typeface="ＭＳ 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ＭＳ ゴシック"/>
              </a:rPr>
              <a:t>システム構造</a:t>
            </a:r>
            <a:r>
              <a:rPr lang="en-US" altLang="ja-JP">
                <a:latin typeface="游ゴシック"/>
                <a:ea typeface="ＭＳ ゴシック"/>
              </a:rPr>
              <a:t>…</a:t>
            </a:r>
            <a:r>
              <a:rPr lang="ja-JP" altLang="en-US">
                <a:ea typeface="ＭＳ ゴシック"/>
              </a:rPr>
              <a:t>各クラスのメソッドの処理への理解</a:t>
            </a:r>
            <a:endParaRPr lang="en-US" altLang="ja-JP">
              <a:ea typeface="ＭＳ 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ＭＳ ゴシック"/>
              </a:rPr>
              <a:t>システムテスト</a:t>
            </a:r>
            <a:r>
              <a:rPr lang="en-US" altLang="ja-JP">
                <a:latin typeface="游ゴシック"/>
                <a:ea typeface="ＭＳ ゴシック"/>
              </a:rPr>
              <a:t>…</a:t>
            </a:r>
            <a:r>
              <a:rPr lang="ja-JP" altLang="en-US">
                <a:ea typeface="ＭＳ ゴシック"/>
              </a:rPr>
              <a:t>テストの場合分けと失敗したときの対処</a:t>
            </a:r>
            <a:endParaRPr lang="en-US" altLang="ja-JP">
              <a:ea typeface="ＭＳ 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ＭＳ ゴシック"/>
              </a:rPr>
              <a:t>コード</a:t>
            </a:r>
            <a:r>
              <a:rPr lang="en-US" altLang="ja-JP">
                <a:latin typeface="游ゴシック"/>
                <a:ea typeface="ＭＳ ゴシック"/>
              </a:rPr>
              <a:t>…</a:t>
            </a:r>
            <a:r>
              <a:rPr lang="ja-JP" altLang="en-US">
                <a:ea typeface="ＭＳ ゴシック"/>
              </a:rPr>
              <a:t>全体の把握と、新しく追加する機能の実装</a:t>
            </a:r>
            <a:endParaRPr lang="en-US" altLang="ja-JP">
              <a:ea typeface="ＭＳ 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r>
              <a:rPr lang="ja-JP" altLang="en-US">
                <a:ea typeface="ＭＳ ゴシック"/>
              </a:rPr>
              <a:t>全体の進行</a:t>
            </a:r>
          </a:p>
          <a:p>
            <a:pPr marL="0" indent="0">
              <a:buNone/>
            </a:pPr>
            <a:r>
              <a:rPr lang="ja-JP" altLang="en-US">
                <a:ea typeface="ＭＳ ゴシック"/>
              </a:rPr>
              <a:t>→特定の人に負担が著しくかかっていた</a:t>
            </a:r>
            <a:endParaRPr lang="ja-JP"/>
          </a:p>
          <a:p>
            <a:pPr marL="0" indent="0">
              <a:buNone/>
            </a:pPr>
            <a:r>
              <a:rPr lang="en-US" altLang="ja-JP">
                <a:latin typeface="MS Gothic"/>
                <a:ea typeface="+mn-lt"/>
                <a:cs typeface="+mn-lt"/>
              </a:rPr>
              <a:t>→Eclipse</a:t>
            </a:r>
            <a:r>
              <a:rPr lang="ja-JP">
                <a:latin typeface="MS Gothic"/>
                <a:ea typeface="MS Gothic"/>
                <a:cs typeface="+mn-lt"/>
              </a:rPr>
              <a:t>の環境を整っている人が限られているので、仕様書の内容</a:t>
            </a:r>
            <a:r>
              <a:rPr lang="ja-JP" altLang="en-US">
                <a:latin typeface="MS Gothic"/>
                <a:ea typeface="MS Gothic"/>
                <a:cs typeface="+mn-lt"/>
              </a:rPr>
              <a:t>を</a:t>
            </a:r>
            <a:r>
              <a:rPr lang="ja-JP">
                <a:latin typeface="MS Gothic"/>
                <a:ea typeface="MS Gothic"/>
                <a:cs typeface="+mn-lt"/>
              </a:rPr>
              <a:t>理解している人が限られていた</a:t>
            </a:r>
            <a:endParaRPr lang="ja-JP">
              <a:latin typeface="MS Gothic"/>
              <a:ea typeface="MS Gothic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C87F4-4978-041D-6B75-F0266853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016BEAB-B298-17D6-81D9-509DDA6B2229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12" name="矢印: 五方向 11">
              <a:extLst>
                <a:ext uri="{FF2B5EF4-FFF2-40B4-BE49-F238E27FC236}">
                  <a16:creationId xmlns:a16="http://schemas.microsoft.com/office/drawing/2014/main" id="{5B10AB20-B363-7AAC-74BA-1C8B4764EE4E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13" name="矢印: 五方向 12">
              <a:extLst>
                <a:ext uri="{FF2B5EF4-FFF2-40B4-BE49-F238E27FC236}">
                  <a16:creationId xmlns:a16="http://schemas.microsoft.com/office/drawing/2014/main" id="{EEFE7198-1081-C668-C6B2-003468CBE971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  <a:endParaRPr lang="ja-JP">
                <a:ea typeface="游ゴシック"/>
              </a:endParaRPr>
            </a:p>
          </p:txBody>
        </p:sp>
        <p:sp>
          <p:nvSpPr>
            <p:cNvPr id="14" name="矢印: 五方向 13">
              <a:extLst>
                <a:ext uri="{FF2B5EF4-FFF2-40B4-BE49-F238E27FC236}">
                  <a16:creationId xmlns:a16="http://schemas.microsoft.com/office/drawing/2014/main" id="{2E2E26EF-D9DE-279C-9AEC-13298689CA6C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15" name="矢印: 五方向 14">
              <a:extLst>
                <a:ext uri="{FF2B5EF4-FFF2-40B4-BE49-F238E27FC236}">
                  <a16:creationId xmlns:a16="http://schemas.microsoft.com/office/drawing/2014/main" id="{EF1599E3-ED51-15A1-6F9F-833162180F25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16" name="矢印: 五方向 15">
              <a:extLst>
                <a:ext uri="{FF2B5EF4-FFF2-40B4-BE49-F238E27FC236}">
                  <a16:creationId xmlns:a16="http://schemas.microsoft.com/office/drawing/2014/main" id="{71A17FE8-3000-10F5-8575-C665D5FED785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17" name="矢印: 五方向 16">
              <a:extLst>
                <a:ext uri="{FF2B5EF4-FFF2-40B4-BE49-F238E27FC236}">
                  <a16:creationId xmlns:a16="http://schemas.microsoft.com/office/drawing/2014/main" id="{BBDA8BDE-ABEC-68D1-77A9-4FB986E10370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5" name="タイトル 1">
            <a:extLst>
              <a:ext uri="{FF2B5EF4-FFF2-40B4-BE49-F238E27FC236}">
                <a16:creationId xmlns:a16="http://schemas.microsoft.com/office/drawing/2014/main" id="{2CE49A84-0723-57F1-E3FE-F5DB86B01C00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ＭＳ ゴシック"/>
              </a:rPr>
              <a:t>苦労したこと</a:t>
            </a:r>
            <a:endParaRPr kumimoji="1" lang="ja-JP" altLang="en-US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247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624A4-9AD7-B070-166F-AB497C49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99" y="1496674"/>
            <a:ext cx="10919501" cy="5167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ja-JP" altLang="en-US">
                <a:latin typeface="MS Gothic"/>
                <a:ea typeface="MS Gothic"/>
              </a:rPr>
              <a:t>・</a:t>
            </a:r>
            <a:r>
              <a:rPr kumimoji="1" lang="en-US" altLang="ja-JP">
                <a:latin typeface="MS Gothic"/>
                <a:ea typeface="ＭＳ ゴシック"/>
              </a:rPr>
              <a:t>UI/</a:t>
            </a:r>
            <a:r>
              <a:rPr kumimoji="1" lang="ja-JP" altLang="en-US">
                <a:latin typeface="MS Gothic"/>
                <a:ea typeface="MS Gothic"/>
              </a:rPr>
              <a:t>コード</a:t>
            </a:r>
            <a:endParaRPr lang="en-US" altLang="ja-JP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→新規予約機能</a:t>
            </a:r>
            <a:r>
              <a:rPr lang="en-US" altLang="ja-JP">
                <a:latin typeface="MS Gothic"/>
                <a:ea typeface="ＭＳ ゴシック"/>
              </a:rPr>
              <a:t>(</a:t>
            </a:r>
            <a:r>
              <a:rPr lang="ja-JP" altLang="en-US">
                <a:latin typeface="MS Gothic"/>
                <a:ea typeface="MS Gothic"/>
              </a:rPr>
              <a:t>予約の重複</a:t>
            </a:r>
            <a:r>
              <a:rPr lang="en-US" altLang="ja-JP">
                <a:latin typeface="MS Gothic"/>
                <a:ea typeface="ＭＳ ゴシック"/>
              </a:rPr>
              <a:t>/</a:t>
            </a:r>
            <a:r>
              <a:rPr lang="ja-JP" altLang="en-US">
                <a:latin typeface="MS Gothic"/>
                <a:ea typeface="MS Gothic"/>
              </a:rPr>
              <a:t>過去の予約対応</a:t>
            </a:r>
            <a:r>
              <a:rPr lang="en-US" altLang="ja-JP">
                <a:latin typeface="MS Gothic"/>
                <a:ea typeface="ＭＳ ゴシック"/>
              </a:rPr>
              <a:t>)</a:t>
            </a: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→予約情報確認機能</a:t>
            </a:r>
            <a:endParaRPr lang="en-US" altLang="ja-JP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→自己予約確認機能</a:t>
            </a:r>
            <a:endParaRPr lang="en-US" altLang="ja-JP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→予約キャンセル機能</a:t>
            </a:r>
            <a:endParaRPr lang="en-US" altLang="ja-JP">
              <a:latin typeface="MS Gothic"/>
              <a:ea typeface="MS Gothic"/>
            </a:endParaRPr>
          </a:p>
          <a:p>
            <a:pPr marL="0" indent="0">
              <a:buNone/>
            </a:pPr>
            <a:endParaRPr kumimoji="1" lang="ja-JP" altLang="en-US">
              <a:latin typeface="MS Gothic"/>
              <a:ea typeface="MS Gothic"/>
            </a:endParaRPr>
          </a:p>
          <a:p>
            <a:pPr marL="0" indent="0">
              <a:buNone/>
            </a:pPr>
            <a:r>
              <a:rPr kumimoji="1" lang="ja-JP" altLang="en-US">
                <a:latin typeface="MS Gothic"/>
                <a:ea typeface="MS Gothic"/>
              </a:rPr>
              <a:t>・システム構造</a:t>
            </a:r>
            <a:endParaRPr lang="ja-JP" altLang="en-US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→上記の追加機能に対するクラス図/シーケンス図の作成</a:t>
            </a:r>
          </a:p>
          <a:p>
            <a:pPr marL="0" indent="0">
              <a:buNone/>
            </a:pPr>
            <a:endParaRPr lang="ja-JP" altLang="en-US">
              <a:latin typeface="MS Gothic"/>
              <a:ea typeface="MS Gothic"/>
            </a:endParaRP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・システムテスト</a:t>
            </a:r>
          </a:p>
          <a:p>
            <a:pPr marL="0" indent="0">
              <a:buNone/>
            </a:pPr>
            <a:r>
              <a:rPr lang="ja-JP" altLang="en-US">
                <a:latin typeface="MS Gothic"/>
                <a:ea typeface="MS Gothic"/>
              </a:rPr>
              <a:t>→テスト内容の把握と実装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D10D4D-DC0B-F31C-50F2-1E017B59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624BB0-78C9-4308-9309-77D6185B06BA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4E4EE98-76B2-FB5C-27F7-EB18277456AB}"/>
              </a:ext>
            </a:extLst>
          </p:cNvPr>
          <p:cNvGrpSpPr/>
          <p:nvPr/>
        </p:nvGrpSpPr>
        <p:grpSpPr>
          <a:xfrm>
            <a:off x="1163520" y="66940"/>
            <a:ext cx="9603539" cy="461433"/>
            <a:chOff x="515821" y="228600"/>
            <a:chExt cx="9603539" cy="461433"/>
          </a:xfrm>
        </p:grpSpPr>
        <p:sp>
          <p:nvSpPr>
            <p:cNvPr id="30" name="矢印: 五方向 29">
              <a:extLst>
                <a:ext uri="{FF2B5EF4-FFF2-40B4-BE49-F238E27FC236}">
                  <a16:creationId xmlns:a16="http://schemas.microsoft.com/office/drawing/2014/main" id="{21E7EC14-B3A0-65DB-90ED-F6E19C5D127F}"/>
                </a:ext>
              </a:extLst>
            </p:cNvPr>
            <p:cNvSpPr/>
            <p:nvPr/>
          </p:nvSpPr>
          <p:spPr>
            <a:xfrm>
              <a:off x="8222978" y="228600"/>
              <a:ext cx="1896382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学んだこと</a:t>
              </a:r>
            </a:p>
          </p:txBody>
        </p:sp>
        <p:sp>
          <p:nvSpPr>
            <p:cNvPr id="31" name="矢印: 五方向 30">
              <a:extLst>
                <a:ext uri="{FF2B5EF4-FFF2-40B4-BE49-F238E27FC236}">
                  <a16:creationId xmlns:a16="http://schemas.microsoft.com/office/drawing/2014/main" id="{D9625EDB-E5D0-2ED4-8F55-EEF232D69670}"/>
                </a:ext>
              </a:extLst>
            </p:cNvPr>
            <p:cNvSpPr/>
            <p:nvPr/>
          </p:nvSpPr>
          <p:spPr>
            <a:xfrm>
              <a:off x="6675072" y="228600"/>
              <a:ext cx="1780080" cy="457200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ea typeface="游ゴシック"/>
                </a:rPr>
                <a:t> </a:t>
              </a:r>
              <a:r>
                <a:rPr lang="ja-JP" sz="1600">
                  <a:ea typeface="游ゴシック"/>
                </a:rPr>
                <a:t>工夫したこ</a:t>
              </a:r>
              <a:r>
                <a:rPr kumimoji="1" lang="ja-JP" sz="1600">
                  <a:ea typeface="游ゴシック"/>
                </a:rPr>
                <a:t>と</a:t>
              </a:r>
            </a:p>
          </p:txBody>
        </p:sp>
        <p:sp>
          <p:nvSpPr>
            <p:cNvPr id="32" name="矢印: 五方向 31">
              <a:extLst>
                <a:ext uri="{FF2B5EF4-FFF2-40B4-BE49-F238E27FC236}">
                  <a16:creationId xmlns:a16="http://schemas.microsoft.com/office/drawing/2014/main" id="{8B2A37F7-D362-0D43-0F9A-318F2C3B9ED5}"/>
                </a:ext>
              </a:extLst>
            </p:cNvPr>
            <p:cNvSpPr/>
            <p:nvPr/>
          </p:nvSpPr>
          <p:spPr>
            <a:xfrm>
              <a:off x="5082199" y="228600"/>
              <a:ext cx="1807787" cy="457200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できたこと</a:t>
              </a:r>
            </a:p>
          </p:txBody>
        </p:sp>
        <p:sp>
          <p:nvSpPr>
            <p:cNvPr id="33" name="矢印: 五方向 32">
              <a:extLst>
                <a:ext uri="{FF2B5EF4-FFF2-40B4-BE49-F238E27FC236}">
                  <a16:creationId xmlns:a16="http://schemas.microsoft.com/office/drawing/2014/main" id="{8F58DADD-FCFC-D5F4-CACB-D995421BC24F}"/>
                </a:ext>
              </a:extLst>
            </p:cNvPr>
            <p:cNvSpPr/>
            <p:nvPr/>
          </p:nvSpPr>
          <p:spPr>
            <a:xfrm>
              <a:off x="3489326" y="228600"/>
              <a:ext cx="1809949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　</a:t>
              </a:r>
              <a:r>
                <a:rPr kumimoji="1" lang="ja-JP" altLang="en-US" sz="1600"/>
                <a:t>できなかったこと</a:t>
              </a:r>
            </a:p>
          </p:txBody>
        </p:sp>
        <p:sp>
          <p:nvSpPr>
            <p:cNvPr id="34" name="矢印: 五方向 33">
              <a:extLst>
                <a:ext uri="{FF2B5EF4-FFF2-40B4-BE49-F238E27FC236}">
                  <a16:creationId xmlns:a16="http://schemas.microsoft.com/office/drawing/2014/main" id="{8F0FB8D3-B614-0600-A2D2-C21907640187}"/>
                </a:ext>
              </a:extLst>
            </p:cNvPr>
            <p:cNvSpPr/>
            <p:nvPr/>
          </p:nvSpPr>
          <p:spPr>
            <a:xfrm>
              <a:off x="2038469" y="228600"/>
              <a:ext cx="1667933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概要</a:t>
              </a:r>
            </a:p>
          </p:txBody>
        </p:sp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7F76A203-D52E-EDE8-8E34-4FAEBEE43254}"/>
                </a:ext>
              </a:extLst>
            </p:cNvPr>
            <p:cNvSpPr/>
            <p:nvPr/>
          </p:nvSpPr>
          <p:spPr>
            <a:xfrm>
              <a:off x="515821" y="232833"/>
              <a:ext cx="1736311" cy="45720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役割</a:t>
              </a:r>
              <a:r>
                <a:rPr lang="ja-JP" altLang="en-US" sz="1600"/>
                <a:t>分担</a:t>
              </a:r>
              <a:endParaRPr kumimoji="1" lang="ja-JP" altLang="en-US" sz="1600"/>
            </a:p>
          </p:txBody>
        </p:sp>
      </p:grpSp>
      <p:sp>
        <p:nvSpPr>
          <p:cNvPr id="6" name="タイトル 1">
            <a:extLst>
              <a:ext uri="{FF2B5EF4-FFF2-40B4-BE49-F238E27FC236}">
                <a16:creationId xmlns:a16="http://schemas.microsoft.com/office/drawing/2014/main" id="{6A1FB0F4-C5BF-BDF5-C616-9D8CACBD4928}"/>
              </a:ext>
            </a:extLst>
          </p:cNvPr>
          <p:cNvSpPr txBox="1">
            <a:spLocks/>
          </p:cNvSpPr>
          <p:nvPr/>
        </p:nvSpPr>
        <p:spPr>
          <a:xfrm>
            <a:off x="1120761" y="-11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ＭＳ ゴシック"/>
              </a:rPr>
              <a:t>できたこと</a:t>
            </a:r>
            <a:endParaRPr kumimoji="1" lang="ja-JP" altLang="en-US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08169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ワイド画面</PresentationFormat>
  <Paragraphs>202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ゴシック</vt:lpstr>
      <vt:lpstr>ＭＳ ゴシック</vt:lpstr>
      <vt:lpstr>游ゴシック</vt:lpstr>
      <vt:lpstr>游ゴシック Light</vt:lpstr>
      <vt:lpstr>Arial</vt:lpstr>
      <vt:lpstr>Century Schoolbook</vt:lpstr>
      <vt:lpstr>Wingdings 2</vt:lpstr>
      <vt:lpstr>View</vt:lpstr>
      <vt:lpstr>教室予約システム                               </vt:lpstr>
      <vt:lpstr>アジェンダ</vt:lpstr>
      <vt:lpstr>役割分担</vt:lpstr>
      <vt:lpstr>概要</vt:lpstr>
      <vt:lpstr>PowerPoint プレゼンテーション</vt:lpstr>
      <vt:lpstr>できなかったこと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識別しやすくするために色を追加/表示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今回のグループ演習を通じて学んだこと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ソフトウェアシステム開発A                               グループ９</dc:title>
  <dc:creator>達成 山田</dc:creator>
  <cp:lastModifiedBy>達成 山田</cp:lastModifiedBy>
  <cp:revision>1</cp:revision>
  <dcterms:created xsi:type="dcterms:W3CDTF">2023-07-30T01:52:03Z</dcterms:created>
  <dcterms:modified xsi:type="dcterms:W3CDTF">2024-02-17T17:19:44Z</dcterms:modified>
</cp:coreProperties>
</file>