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1" r:id="rId8"/>
    <p:sldId id="260" r:id="rId9"/>
    <p:sldId id="264" r:id="rId10"/>
    <p:sldId id="265" r:id="rId11"/>
    <p:sldId id="267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714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5/14/2015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5/14/2015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n-US" dirty="0" smtClean="0"/>
              <a:t>Basics &amp; Examples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05/15/2015 </a:t>
            </a:r>
            <a:r>
              <a:rPr lang="en-US" dirty="0" err="1" smtClean="0"/>
              <a:t>Yiqi</a:t>
            </a:r>
            <a:r>
              <a:rPr lang="en-US" dirty="0" smtClean="0"/>
              <a:t> Gao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94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85800"/>
            <a:ext cx="8229600" cy="10668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Give Now (Dropdown)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229600" cy="432511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HTML:</a:t>
            </a:r>
            <a:endParaRPr lang="en-US" sz="2400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57400"/>
            <a:ext cx="8077200" cy="4585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085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85800"/>
            <a:ext cx="8229600" cy="10668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Give Now (Dropdown)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229600" cy="4325112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Javascript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084863"/>
            <a:ext cx="7086600" cy="45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5937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85800"/>
            <a:ext cx="8229600" cy="10668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Give Now (Search)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229600" cy="432511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HTML &amp; 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032" y="1219200"/>
            <a:ext cx="2471368" cy="812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092124"/>
            <a:ext cx="7315200" cy="4537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2423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HTML</a:t>
            </a:r>
            <a:r>
              <a:rPr lang="en-US" dirty="0"/>
              <a:t> to define the content of web pages</a:t>
            </a:r>
          </a:p>
          <a:p>
            <a:r>
              <a:rPr lang="en-US" b="1" dirty="0" smtClean="0"/>
              <a:t>CSS</a:t>
            </a:r>
            <a:r>
              <a:rPr lang="en-US" dirty="0"/>
              <a:t> to specify the layout of web pages</a:t>
            </a:r>
          </a:p>
          <a:p>
            <a:r>
              <a:rPr lang="en-US" b="1" dirty="0" smtClean="0"/>
              <a:t>JavaScript</a:t>
            </a:r>
            <a:r>
              <a:rPr lang="en-US" dirty="0"/>
              <a:t> to program the behavior of web pages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177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dirty="0" smtClean="0"/>
              <a:t>&lt;</a:t>
            </a:r>
            <a:r>
              <a:rPr lang="en-US" sz="2400" dirty="0"/>
              <a:t>button type="</a:t>
            </a:r>
            <a:r>
              <a:rPr lang="en-US" sz="2400" dirty="0" smtClean="0"/>
              <a:t>button“ </a:t>
            </a:r>
            <a:r>
              <a:rPr lang="en-US" sz="2400" dirty="0" err="1" smtClean="0"/>
              <a:t>onclick</a:t>
            </a:r>
            <a:r>
              <a:rPr lang="en-US" sz="2400" dirty="0"/>
              <a:t>="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document.getElementById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('demo').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innerHTML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Date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en-US" sz="2400" dirty="0" smtClean="0"/>
              <a:t>"&gt;Click </a:t>
            </a:r>
            <a:r>
              <a:rPr lang="en-US" sz="2400" dirty="0"/>
              <a:t>me to display Date and Time.&lt;/button&gt;</a:t>
            </a:r>
          </a:p>
          <a:p>
            <a:pPr marL="109728" indent="0">
              <a:buNone/>
            </a:pPr>
            <a:endParaRPr lang="en-US" sz="2400" dirty="0"/>
          </a:p>
          <a:p>
            <a:pPr marL="109728" indent="0">
              <a:buNone/>
            </a:pPr>
            <a:r>
              <a:rPr lang="en-US" sz="2400" dirty="0"/>
              <a:t>&lt;p id="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</a:t>
            </a:r>
            <a:r>
              <a:rPr lang="en-US" sz="2400" dirty="0"/>
              <a:t>"&gt;&lt;/p&gt;</a:t>
            </a:r>
          </a:p>
        </p:txBody>
      </p:sp>
    </p:spTree>
    <p:extLst>
      <p:ext uri="{BB962C8B-B14F-4D97-AF65-F5344CB8AC3E}">
        <p14:creationId xmlns:p14="http://schemas.microsoft.com/office/powerpoint/2010/main" val="2192742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 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Can Change HTML </a:t>
            </a:r>
            <a:r>
              <a:rPr lang="en-US" dirty="0" smtClean="0"/>
              <a:t>Content</a:t>
            </a:r>
          </a:p>
          <a:p>
            <a:r>
              <a:rPr lang="en-US" dirty="0" smtClean="0"/>
              <a:t>JavaScript </a:t>
            </a:r>
            <a:r>
              <a:rPr lang="en-US" dirty="0"/>
              <a:t>Can Change HTML </a:t>
            </a:r>
            <a:r>
              <a:rPr lang="en-US" dirty="0" smtClean="0"/>
              <a:t>Attributes</a:t>
            </a:r>
          </a:p>
          <a:p>
            <a:r>
              <a:rPr lang="en-US" dirty="0"/>
              <a:t>JavaScript Can Change HTML Styles (CSS)</a:t>
            </a:r>
          </a:p>
          <a:p>
            <a:r>
              <a:rPr lang="en-US" dirty="0"/>
              <a:t>JavaScript Can Validate Data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413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JavaScript Can Change HTML </a:t>
            </a:r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dirty="0"/>
              <a:t>&lt;p id="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</a:t>
            </a:r>
            <a:r>
              <a:rPr lang="en-US" sz="2400" dirty="0"/>
              <a:t>"&gt;JavaScript can change HTML </a:t>
            </a:r>
            <a:r>
              <a:rPr lang="en-US" sz="2400" dirty="0" smtClean="0"/>
              <a:t>content</a:t>
            </a:r>
            <a:r>
              <a:rPr lang="en-US" sz="2400" dirty="0"/>
              <a:t>.&lt;/p&gt;</a:t>
            </a:r>
          </a:p>
          <a:p>
            <a:pPr marL="109728" indent="0">
              <a:buNone/>
            </a:pPr>
            <a:endParaRPr lang="en-US" sz="2400" dirty="0"/>
          </a:p>
          <a:p>
            <a:pPr marL="109728" indent="0">
              <a:buNone/>
            </a:pPr>
            <a:r>
              <a:rPr lang="en-US" sz="2400" dirty="0"/>
              <a:t>&lt;button type="</a:t>
            </a:r>
            <a:r>
              <a:rPr lang="en-US" sz="2400" dirty="0" smtClean="0"/>
              <a:t>button</a:t>
            </a:r>
            <a:r>
              <a:rPr lang="en-US" sz="2400" dirty="0"/>
              <a:t>"</a:t>
            </a:r>
            <a:r>
              <a:rPr lang="en-US" sz="2400" dirty="0" smtClean="0"/>
              <a:t> </a:t>
            </a:r>
            <a:r>
              <a:rPr lang="en-US" sz="2400" dirty="0" err="1" smtClean="0"/>
              <a:t>onclick</a:t>
            </a:r>
            <a:r>
              <a:rPr lang="en-US" sz="2400" dirty="0"/>
              <a:t>="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document.getElementById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('demo').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innerHTML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'Hello JavaScript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!'</a:t>
            </a:r>
            <a:r>
              <a:rPr lang="en-US" sz="2400" dirty="0" smtClean="0"/>
              <a:t>"&gt;Click </a:t>
            </a:r>
            <a:r>
              <a:rPr lang="en-US" sz="2400" dirty="0"/>
              <a:t>Me!&lt;/button&gt;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3887446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JavaScript Can Change HTML </a:t>
            </a:r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id="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myImage</a:t>
            </a:r>
            <a:r>
              <a:rPr lang="en-US" dirty="0"/>
              <a:t>" </a:t>
            </a:r>
            <a:r>
              <a:rPr lang="en-US" dirty="0" err="1"/>
              <a:t>onclick</a:t>
            </a:r>
            <a:r>
              <a:rPr lang="en-US" dirty="0"/>
              <a:t>="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changeImage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en-US" dirty="0"/>
              <a:t>" </a:t>
            </a:r>
            <a:r>
              <a:rPr lang="en-US" dirty="0" err="1"/>
              <a:t>src</a:t>
            </a:r>
            <a:r>
              <a:rPr lang="en-US" dirty="0"/>
              <a:t>="pic_bulboff.gif" width="100" height="180</a:t>
            </a:r>
            <a:r>
              <a:rPr lang="en-US" dirty="0" smtClean="0"/>
              <a:t>"&gt;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&lt;</a:t>
            </a:r>
            <a:r>
              <a:rPr lang="en-US" dirty="0"/>
              <a:t>p&gt;Click the light bulb to turn on/off the light.&lt;/p</a:t>
            </a:r>
            <a:r>
              <a:rPr lang="en-US" dirty="0" smtClean="0"/>
              <a:t>&gt;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&lt;</a:t>
            </a:r>
            <a:r>
              <a:rPr lang="en-US" dirty="0"/>
              <a:t>script&gt;</a:t>
            </a:r>
          </a:p>
          <a:p>
            <a:pPr marL="109728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changeImage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{</a:t>
            </a:r>
          </a:p>
          <a:p>
            <a:pPr marL="109728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image =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document.getElementById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('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myImage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');</a:t>
            </a:r>
          </a:p>
          <a:p>
            <a:pPr marL="109728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if (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image.src.match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bulbon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")) {</a:t>
            </a:r>
          </a:p>
          <a:p>
            <a:pPr marL="109728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image.src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"pic_bulboff.gif";</a:t>
            </a:r>
          </a:p>
          <a:p>
            <a:pPr marL="109728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} else {</a:t>
            </a:r>
          </a:p>
          <a:p>
            <a:pPr marL="109728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image.src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"pic_bulbon.gif";</a:t>
            </a:r>
          </a:p>
          <a:p>
            <a:pPr marL="109728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}</a:t>
            </a:r>
          </a:p>
          <a:p>
            <a:pPr marL="109728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marL="109728" indent="0">
              <a:buNone/>
            </a:pPr>
            <a:r>
              <a:rPr lang="en-US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446639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JavaScript Can Change HTML Styles (CSS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endParaRPr lang="en-US" sz="1800" dirty="0" smtClean="0"/>
          </a:p>
          <a:p>
            <a:pPr marL="109728" indent="0">
              <a:buNone/>
            </a:pPr>
            <a:r>
              <a:rPr lang="en-US" sz="1800" dirty="0" smtClean="0"/>
              <a:t>&lt;</a:t>
            </a:r>
            <a:r>
              <a:rPr lang="en-US" sz="1800" dirty="0"/>
              <a:t>p id="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</a:t>
            </a:r>
            <a:r>
              <a:rPr lang="en-US" sz="1800" dirty="0"/>
              <a:t>"&gt;JavaScript can change the style of an HTML element.&lt;/p</a:t>
            </a:r>
            <a:r>
              <a:rPr lang="en-US" sz="1800" dirty="0" smtClean="0"/>
              <a:t>&gt;</a:t>
            </a:r>
          </a:p>
          <a:p>
            <a:pPr marL="109728" indent="0">
              <a:buNone/>
            </a:pPr>
            <a:r>
              <a:rPr lang="en-US" sz="1800" dirty="0" smtClean="0"/>
              <a:t>&lt;</a:t>
            </a:r>
            <a:r>
              <a:rPr lang="en-US" sz="1800" dirty="0"/>
              <a:t>script&gt;</a:t>
            </a:r>
          </a:p>
          <a:p>
            <a:pPr marL="109728" indent="0">
              <a:buNone/>
            </a:pP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myFunction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{</a:t>
            </a:r>
          </a:p>
          <a:p>
            <a:pPr marL="109728" indent="0">
              <a:buNone/>
            </a:pP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x =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document.getElementById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("demo");</a:t>
            </a:r>
          </a:p>
          <a:p>
            <a:pPr marL="109728" indent="0">
              <a:buNone/>
            </a:pP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x.style.fontSize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"25px";           </a:t>
            </a:r>
          </a:p>
          <a:p>
            <a:pPr marL="109728" indent="0">
              <a:buNone/>
            </a:pP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x.style.color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"red"; </a:t>
            </a:r>
          </a:p>
          <a:p>
            <a:pPr marL="109728" indent="0">
              <a:buNone/>
            </a:pP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marL="109728" indent="0">
              <a:buNone/>
            </a:pPr>
            <a:r>
              <a:rPr lang="en-US" sz="1800" dirty="0"/>
              <a:t>&lt;/script</a:t>
            </a:r>
            <a:r>
              <a:rPr lang="en-US" sz="1800" dirty="0" smtClean="0"/>
              <a:t>&gt;</a:t>
            </a:r>
          </a:p>
          <a:p>
            <a:pPr marL="109728" indent="0">
              <a:buNone/>
            </a:pPr>
            <a:r>
              <a:rPr lang="en-US" sz="1800" dirty="0" smtClean="0"/>
              <a:t>&lt;</a:t>
            </a:r>
            <a:r>
              <a:rPr lang="en-US" sz="1800" dirty="0"/>
              <a:t>button type="button" </a:t>
            </a:r>
            <a:r>
              <a:rPr lang="en-US" sz="1800" dirty="0" err="1"/>
              <a:t>onclick</a:t>
            </a:r>
            <a:r>
              <a:rPr lang="en-US" sz="1800" dirty="0"/>
              <a:t>="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myFunction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en-US" sz="1800" dirty="0"/>
              <a:t>"&gt;Click Me!&lt;/button&gt;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2197634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JavaScript Can Validate </a:t>
            </a:r>
            <a:r>
              <a:rPr lang="en-US" sz="3600" dirty="0" smtClean="0"/>
              <a:t>Data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109728" indent="0">
              <a:buNone/>
            </a:pPr>
            <a:r>
              <a:rPr lang="en-US" dirty="0"/>
              <a:t>&lt;p&gt;Please input a number between 1 and 10:&lt;/p</a:t>
            </a:r>
            <a:r>
              <a:rPr lang="en-US" dirty="0" smtClean="0"/>
              <a:t>&gt;</a:t>
            </a:r>
            <a:endParaRPr lang="en-US" dirty="0"/>
          </a:p>
          <a:p>
            <a:pPr marL="109728" indent="0">
              <a:buNone/>
            </a:pPr>
            <a:r>
              <a:rPr lang="en-US" dirty="0"/>
              <a:t>&lt;input id="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</a:t>
            </a:r>
            <a:r>
              <a:rPr lang="en-US" dirty="0"/>
              <a:t>" type="number</a:t>
            </a:r>
            <a:r>
              <a:rPr lang="en-US" dirty="0" smtClean="0"/>
              <a:t>"&gt;</a:t>
            </a:r>
            <a:endParaRPr lang="en-US" dirty="0"/>
          </a:p>
          <a:p>
            <a:pPr marL="109728" indent="0">
              <a:buNone/>
            </a:pPr>
            <a:r>
              <a:rPr lang="en-US" dirty="0"/>
              <a:t>&lt;button type="button" </a:t>
            </a:r>
            <a:r>
              <a:rPr lang="en-US" dirty="0" err="1"/>
              <a:t>onclick</a:t>
            </a:r>
            <a:r>
              <a:rPr lang="en-US" dirty="0"/>
              <a:t>="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myFunction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en-US" dirty="0"/>
              <a:t>"&gt;Submit&lt;/button</a:t>
            </a:r>
            <a:r>
              <a:rPr lang="en-US" dirty="0" smtClean="0"/>
              <a:t>&gt;</a:t>
            </a:r>
            <a:endParaRPr lang="en-US" dirty="0"/>
          </a:p>
          <a:p>
            <a:pPr marL="109728" indent="0">
              <a:buNone/>
            </a:pPr>
            <a:r>
              <a:rPr lang="en-US" dirty="0"/>
              <a:t>&lt;p id="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</a:t>
            </a:r>
            <a:r>
              <a:rPr lang="en-US" dirty="0"/>
              <a:t>"&gt;&lt;/p</a:t>
            </a:r>
            <a:r>
              <a:rPr lang="en-US" dirty="0" smtClean="0"/>
              <a:t>&gt;</a:t>
            </a:r>
            <a:endParaRPr lang="en-US" dirty="0"/>
          </a:p>
          <a:p>
            <a:pPr marL="109728" indent="0">
              <a:buNone/>
            </a:pPr>
            <a:r>
              <a:rPr lang="en-US" dirty="0"/>
              <a:t>&lt;script&gt;</a:t>
            </a:r>
          </a:p>
          <a:p>
            <a:pPr marL="109728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myFunction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{</a:t>
            </a:r>
          </a:p>
          <a:p>
            <a:pPr marL="109728" indent="0">
              <a:buNone/>
            </a:pPr>
            <a:r>
              <a:rPr lang="en-US" dirty="0"/>
              <a:t>   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x, text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09728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dirty="0"/>
              <a:t>// Get the value of the input field with id="numb"</a:t>
            </a:r>
          </a:p>
          <a:p>
            <a:pPr marL="109728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x =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document.getElementById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("numb").value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09728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dirty="0"/>
              <a:t>// If x is Not a Number or less than one or greater than 10</a:t>
            </a:r>
          </a:p>
          <a:p>
            <a:pPr marL="109728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if (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isNaN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(x) || x &lt; 1 || x &gt; 10) {</a:t>
            </a:r>
          </a:p>
          <a:p>
            <a:pPr marL="109728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text = "Input not valid";</a:t>
            </a:r>
          </a:p>
          <a:p>
            <a:pPr marL="109728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} else {</a:t>
            </a:r>
          </a:p>
          <a:p>
            <a:pPr marL="109728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text = "Input OK";</a:t>
            </a:r>
          </a:p>
          <a:p>
            <a:pPr marL="109728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}</a:t>
            </a:r>
          </a:p>
          <a:p>
            <a:pPr marL="109728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document.getElementById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("demo").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innerHTML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text;</a:t>
            </a:r>
          </a:p>
          <a:p>
            <a:pPr marL="109728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marL="109728" indent="0">
              <a:buNone/>
            </a:pPr>
            <a:r>
              <a:rPr lang="en-US" dirty="0"/>
              <a:t>&lt;/script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59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05" y="533400"/>
            <a:ext cx="8229600" cy="1066800"/>
          </a:xfrm>
        </p:spPr>
        <p:txBody>
          <a:bodyPr/>
          <a:lstStyle/>
          <a:p>
            <a:r>
              <a:rPr lang="en-US" sz="3600" dirty="0" smtClean="0"/>
              <a:t>Google</a:t>
            </a:r>
            <a:r>
              <a:rPr lang="en-US" dirty="0" smtClean="0"/>
              <a:t> Calendar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447800"/>
            <a:ext cx="8991845" cy="5082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96702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982</TotalTime>
  <Words>441</Words>
  <Application>Microsoft Office PowerPoint</Application>
  <PresentationFormat>On-screen Show (4:3)</PresentationFormat>
  <Paragraphs>72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Urban</vt:lpstr>
      <vt:lpstr>Javascript Basics &amp; Examples</vt:lpstr>
      <vt:lpstr>3 languages</vt:lpstr>
      <vt:lpstr>Quick Example</vt:lpstr>
      <vt:lpstr>JavaScript Introduction</vt:lpstr>
      <vt:lpstr>JavaScript Can Change HTML Content</vt:lpstr>
      <vt:lpstr>JavaScript Can Change HTML Attributes</vt:lpstr>
      <vt:lpstr>JavaScript Can Change HTML Styles (CSS)</vt:lpstr>
      <vt:lpstr>JavaScript Can Validate Data</vt:lpstr>
      <vt:lpstr>Google Calendar</vt:lpstr>
      <vt:lpstr>Give Now (Dropdown)</vt:lpstr>
      <vt:lpstr>Give Now (Dropdown)</vt:lpstr>
      <vt:lpstr>Give Now (Search)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Gao,Yiqi</dc:creator>
  <cp:lastModifiedBy>Gao,Yiqi</cp:lastModifiedBy>
  <cp:revision>24</cp:revision>
  <dcterms:created xsi:type="dcterms:W3CDTF">2006-08-16T00:00:00Z</dcterms:created>
  <dcterms:modified xsi:type="dcterms:W3CDTF">2015-05-14T20:54:44Z</dcterms:modified>
</cp:coreProperties>
</file>