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288" r:id="rId3"/>
    <p:sldId id="266" r:id="rId4"/>
    <p:sldId id="267" r:id="rId5"/>
    <p:sldId id="289" r:id="rId6"/>
    <p:sldId id="26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4A66-4856-41E7-90CF-57DCBBCBC834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F1B9-AD7D-403E-AAAF-47629305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 Water Jug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Problem:1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are given two jugs,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-gallon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and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3-gallon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one, a pump which has unlimited water which you can use to fill the jug, and the ground on which water may be poured.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Neither jug has any measuring markings on it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task is to get 4 gallon of water in the 5 gallon jug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429000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32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492" t="44094" r="51660" b="14563"/>
          <a:stretch/>
        </p:blipFill>
        <p:spPr>
          <a:xfrm>
            <a:off x="0" y="34280"/>
            <a:ext cx="9152463" cy="6707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47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832" t="35235" r="66050" b="30312"/>
          <a:stretch/>
        </p:blipFill>
        <p:spPr>
          <a:xfrm>
            <a:off x="0" y="-4015"/>
            <a:ext cx="9144000" cy="65314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7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 Water Jug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Problem:2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are given two jugs,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4-gallon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one and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3-gallon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one, a pump which has unlimited water which you can use to fill the jug, and the ground on which water may be poured.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Neither jug has any measuring markings on it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 can you get exactly 2 gallons of water into the 4-gallon jug.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0968"/>
            <a:ext cx="3130212" cy="144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1536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 Space Representation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represent a state of the problem as a tuple (x, y)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represents the amount of water in the 4-gallon jug and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represents the amount of water in the 3-gallon jug.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0 ≤ x ≤ 4, and 0 ≤ y ≤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800100" lvl="2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initial state is (0, 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800100" lvl="2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goal state is (2,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any value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147542" cy="151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1350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Production rules for Water Jug Problem</a:t>
            </a:r>
            <a:endParaRPr lang="en-IN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580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7" y="1789543"/>
            <a:ext cx="7448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7" y="2199118"/>
            <a:ext cx="7448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7" y="2608693"/>
            <a:ext cx="7458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7" y="3009801"/>
            <a:ext cx="7467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7" y="3429000"/>
            <a:ext cx="74676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7" y="3805237"/>
            <a:ext cx="7458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17" y="4189412"/>
            <a:ext cx="7486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17" y="4825371"/>
            <a:ext cx="7486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34971"/>
            <a:ext cx="74771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732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87" y="1093995"/>
            <a:ext cx="7486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87" y="1734344"/>
            <a:ext cx="74866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87" y="2353469"/>
            <a:ext cx="7486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84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826858" cy="5472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587727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operators that are used to solve the problem are represented as rules whose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left side are matched against the current state and whose right sides describe the new state </a:t>
            </a:r>
            <a:r>
              <a:rPr lang="en-US" dirty="0"/>
              <a:t>that results from applying the rule.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372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980728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several sequences of operations that will solve the </a:t>
            </a:r>
            <a:r>
              <a:rPr lang="en-US" dirty="0" smtClean="0"/>
              <a:t>problem</a:t>
            </a:r>
          </a:p>
          <a:p>
            <a:endParaRPr lang="en-US" dirty="0"/>
          </a:p>
          <a:p>
            <a:r>
              <a:rPr lang="en-US" dirty="0"/>
              <a:t>One of the possible solutions is given as: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556792"/>
            <a:ext cx="79724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93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221" t="15548" r="17901" b="32281"/>
          <a:stretch/>
        </p:blipFill>
        <p:spPr>
          <a:xfrm>
            <a:off x="827584" y="1628800"/>
            <a:ext cx="7920881" cy="38164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26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000" t="24803" r="32500" b="32213"/>
          <a:stretch/>
        </p:blipFill>
        <p:spPr>
          <a:xfrm>
            <a:off x="457200" y="93783"/>
            <a:ext cx="7662040" cy="56974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55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 Space Representation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represent a state of the problem as a tuple (x, y)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represents the amount of water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5-gallon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jug and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represents the amount of water in the 3-gallon jug.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0 ≤ x ≤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0 ≤ y ≤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800100" lvl="2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initial state is (0, 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800100" lvl="2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goal state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(4, y)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any value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492896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849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0.gstatic.com/images?q=tbn:ANd9GcRcT-aGPTkYVTetrMm9vwdk8LR02vnN7aCMjPmUVayMQB0cFz7tox00_H5EyvN7ZBWS8W8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" y="457200"/>
            <a:ext cx="8208010" cy="6019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055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8674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possible operations that can be used in the problem are listed as follows: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Fill 5-g jug from the tap and empty the 5-g jug by throwing water down the drain.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3-g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jug from the tap and empty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3-g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jug by throwing water down the drain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Pour some or 3-g water from 5-g jug into 3-g jug to make it full.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Pour some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full 3-g jug water into 5-g jug.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29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The above operations can be formally given as production rules as follows: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420"/>
            <a:ext cx="8001000" cy="512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464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028700"/>
            <a:ext cx="9077325" cy="4800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337" y="476672"/>
            <a:ext cx="77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 the possible solution 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21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400" dirty="0" smtClean="0"/>
              <a:t>Two possible solutions are given as follows: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Solution-1			          Solution-2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38167998"/>
              </p:ext>
            </p:extLst>
          </p:nvPr>
        </p:nvGraphicFramePr>
        <p:xfrm>
          <a:off x="457200" y="1295400"/>
          <a:ext cx="4038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3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76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Rule applied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5-g jug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3-g jug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Goal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4627162"/>
              </p:ext>
            </p:extLst>
          </p:nvPr>
        </p:nvGraphicFramePr>
        <p:xfrm>
          <a:off x="4800600" y="1371600"/>
          <a:ext cx="4038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3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76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Rule applied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5-g jug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3-g jug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Goal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213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86" t="25391" r="47786" b="33266"/>
          <a:stretch/>
        </p:blipFill>
        <p:spPr>
          <a:xfrm>
            <a:off x="323528" y="620688"/>
            <a:ext cx="8471227" cy="4968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4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387" t="23422" r="68263" b="16532"/>
          <a:stretch/>
        </p:blipFill>
        <p:spPr>
          <a:xfrm>
            <a:off x="0" y="12575"/>
            <a:ext cx="8892480" cy="6728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61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939" t="31297" r="51660" b="16532"/>
          <a:stretch/>
        </p:blipFill>
        <p:spPr>
          <a:xfrm>
            <a:off x="0" y="-1636"/>
            <a:ext cx="9144000" cy="6638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57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453</Words>
  <Application>Microsoft Office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 Water Jug Problem:1</vt:lpstr>
      <vt:lpstr>Slide 2</vt:lpstr>
      <vt:lpstr>Slide 3</vt:lpstr>
      <vt:lpstr>The above operations can be formally given as production rules as follows:</vt:lpstr>
      <vt:lpstr>Slide 5</vt:lpstr>
      <vt:lpstr>Two possible solutions are given as follows:  Solution-1             Solution-2</vt:lpstr>
      <vt:lpstr>Slide 7</vt:lpstr>
      <vt:lpstr>Slide 8</vt:lpstr>
      <vt:lpstr>Slide 9</vt:lpstr>
      <vt:lpstr>Slide 10</vt:lpstr>
      <vt:lpstr>Slide 11</vt:lpstr>
      <vt:lpstr>A Water Jug Problem:2</vt:lpstr>
      <vt:lpstr>Slide 13</vt:lpstr>
      <vt:lpstr>Production rules for Water Jug Problem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Solving: State-Space Search and Control Strategies</dc:title>
  <dc:creator>Administrator</dc:creator>
  <cp:lastModifiedBy>exam2</cp:lastModifiedBy>
  <cp:revision>61</cp:revision>
  <cp:lastPrinted>2021-02-01T09:13:56Z</cp:lastPrinted>
  <dcterms:created xsi:type="dcterms:W3CDTF">2021-01-26T14:49:38Z</dcterms:created>
  <dcterms:modified xsi:type="dcterms:W3CDTF">2023-04-20T06:20:29Z</dcterms:modified>
</cp:coreProperties>
</file>