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7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Build an Artificial Neural Network by implementing the </a:t>
            </a:r>
            <a:r>
              <a:rPr lang="en-US" dirty="0" err="1"/>
              <a:t>Backpropagation</a:t>
            </a:r>
            <a:r>
              <a:rPr lang="en-US" dirty="0"/>
              <a:t> algorithm and test the same using appropriate data sets.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program 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67151"/>
              </p:ext>
            </p:extLst>
          </p:nvPr>
        </p:nvGraphicFramePr>
        <p:xfrm>
          <a:off x="3048000" y="3429000"/>
          <a:ext cx="25908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</a:tblGrid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2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Google Shape;463;gbc0d598565_1_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0" y="1066800"/>
            <a:ext cx="6705600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13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Normalize the input values by dividing each value by max value.</a:t>
            </a:r>
          </a:p>
          <a:p>
            <a:r>
              <a:rPr lang="en-US" dirty="0" smtClean="0"/>
              <a:t>Normalize the class label by dividing by 100.</a:t>
            </a:r>
          </a:p>
          <a:p>
            <a:r>
              <a:rPr lang="en-US" dirty="0" smtClean="0"/>
              <a:t>Epochs=5</a:t>
            </a:r>
          </a:p>
          <a:p>
            <a:r>
              <a:rPr lang="en-US" dirty="0" smtClean="0"/>
              <a:t>Learning rate=0.1.</a:t>
            </a:r>
          </a:p>
          <a:p>
            <a:r>
              <a:rPr lang="en-US" dirty="0" err="1"/>
              <a:t>inputlayer_neurons</a:t>
            </a:r>
            <a:r>
              <a:rPr lang="en-US" dirty="0"/>
              <a:t> = 2 #number of features in data set</a:t>
            </a:r>
          </a:p>
          <a:p>
            <a:r>
              <a:rPr lang="en-US" dirty="0" err="1"/>
              <a:t>hiddenlayer_neurons</a:t>
            </a:r>
            <a:r>
              <a:rPr lang="en-US" dirty="0"/>
              <a:t> = 3 #number of hidden layers neurons</a:t>
            </a:r>
          </a:p>
          <a:p>
            <a:r>
              <a:rPr lang="en-US" dirty="0" err="1"/>
              <a:t>output_neurons</a:t>
            </a:r>
            <a:r>
              <a:rPr lang="en-US" dirty="0"/>
              <a:t> = 1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4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Initialize the weights and bias  to random values in hidden layer.</a:t>
            </a:r>
          </a:p>
          <a:p>
            <a:r>
              <a:rPr lang="en-US" smtClean="0"/>
              <a:t>Initialize </a:t>
            </a:r>
            <a:r>
              <a:rPr lang="en-US" dirty="0"/>
              <a:t>the weights and bias  to random values in </a:t>
            </a:r>
            <a:r>
              <a:rPr lang="en-US" dirty="0" smtClean="0"/>
              <a:t>output </a:t>
            </a:r>
            <a:r>
              <a:rPr lang="en-US" dirty="0"/>
              <a:t>layer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Apply the back propagation algorithm</a:t>
            </a:r>
          </a:p>
          <a:p>
            <a:pPr marL="109728" indent="0">
              <a:buNone/>
            </a:pPr>
            <a:r>
              <a:rPr lang="en-US" dirty="0" smtClean="0"/>
              <a:t>  to find the predicted output for first sample.</a:t>
            </a:r>
          </a:p>
          <a:p>
            <a:r>
              <a:rPr lang="en-US" dirty="0" smtClean="0"/>
              <a:t>If not classify correctly then calculate error and update the weights and bias values of output and hidden layer.</a:t>
            </a:r>
          </a:p>
          <a:p>
            <a:r>
              <a:rPr lang="en-US" dirty="0" smtClean="0"/>
              <a:t>Output the predicted values in each epoch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2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</TotalTime>
  <Words>133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PowerPoint Presentation</vt:lpstr>
      <vt:lpstr>Lab program 7</vt:lpstr>
      <vt:lpstr>Algorithm</vt:lpstr>
      <vt:lpstr>Contd..</vt:lpstr>
      <vt:lpstr>Contd..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srivalli</dc:creator>
  <cp:lastModifiedBy>srivalli</cp:lastModifiedBy>
  <cp:revision>3</cp:revision>
  <dcterms:created xsi:type="dcterms:W3CDTF">2006-08-16T00:00:00Z</dcterms:created>
  <dcterms:modified xsi:type="dcterms:W3CDTF">2023-06-20T04:11:44Z</dcterms:modified>
</cp:coreProperties>
</file>