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jzxTqknuTGUmlftOY+1Q+nciO5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36542" l="12987" r="36975" t="21292"/>
          <a:stretch/>
        </p:blipFill>
        <p:spPr>
          <a:xfrm>
            <a:off x="1280159" y="1328928"/>
            <a:ext cx="9960865" cy="4719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21874" l="14205" r="37069" t="18458"/>
          <a:stretch/>
        </p:blipFill>
        <p:spPr>
          <a:xfrm>
            <a:off x="597409" y="463296"/>
            <a:ext cx="10351008" cy="5875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"/>
          <p:cNvPicPr preferRelativeResize="0"/>
          <p:nvPr/>
        </p:nvPicPr>
        <p:blipFill rotWithShape="1">
          <a:blip r:embed="rId3">
            <a:alphaModFix/>
          </a:blip>
          <a:srcRect b="28208" l="13361" r="36974" t="20457"/>
          <a:stretch/>
        </p:blipFill>
        <p:spPr>
          <a:xfrm>
            <a:off x="475489" y="402336"/>
            <a:ext cx="11204448" cy="5949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/>
          <p:cNvPicPr preferRelativeResize="0"/>
          <p:nvPr/>
        </p:nvPicPr>
        <p:blipFill rotWithShape="1">
          <a:blip r:embed="rId3">
            <a:alphaModFix/>
          </a:blip>
          <a:srcRect b="20374" l="12987" r="40629" t="19125"/>
          <a:stretch/>
        </p:blipFill>
        <p:spPr>
          <a:xfrm>
            <a:off x="597409" y="243840"/>
            <a:ext cx="11289792" cy="6169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5"/>
          <p:cNvPicPr preferRelativeResize="0"/>
          <p:nvPr/>
        </p:nvPicPr>
        <p:blipFill rotWithShape="1">
          <a:blip r:embed="rId3">
            <a:alphaModFix/>
          </a:blip>
          <a:srcRect b="23707" l="12425" r="36599" t="18458"/>
          <a:stretch/>
        </p:blipFill>
        <p:spPr>
          <a:xfrm>
            <a:off x="195072" y="512064"/>
            <a:ext cx="11509248" cy="6193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3">
            <a:alphaModFix/>
          </a:blip>
          <a:srcRect b="25541" l="12050" r="36975" t="21624"/>
          <a:stretch/>
        </p:blipFill>
        <p:spPr>
          <a:xfrm>
            <a:off x="109729" y="182880"/>
            <a:ext cx="11935968" cy="6559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7"/>
          <p:cNvPicPr preferRelativeResize="0"/>
          <p:nvPr/>
        </p:nvPicPr>
        <p:blipFill rotWithShape="1">
          <a:blip r:embed="rId3">
            <a:alphaModFix/>
          </a:blip>
          <a:srcRect b="14542" l="12612" r="40254" t="16791"/>
          <a:stretch/>
        </p:blipFill>
        <p:spPr>
          <a:xfrm>
            <a:off x="121921" y="97536"/>
            <a:ext cx="11972543" cy="6760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8"/>
          <p:cNvPicPr preferRelativeResize="0"/>
          <p:nvPr/>
        </p:nvPicPr>
        <p:blipFill rotWithShape="1">
          <a:blip r:embed="rId3">
            <a:alphaModFix/>
          </a:blip>
          <a:srcRect b="26208" l="12237" r="36694" t="19792"/>
          <a:stretch/>
        </p:blipFill>
        <p:spPr>
          <a:xfrm>
            <a:off x="280416" y="0"/>
            <a:ext cx="1147267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9"/>
          <p:cNvPicPr preferRelativeResize="0"/>
          <p:nvPr/>
        </p:nvPicPr>
        <p:blipFill rotWithShape="1">
          <a:blip r:embed="rId3">
            <a:alphaModFix/>
          </a:blip>
          <a:srcRect b="16541" l="13360" r="47095" t="18959"/>
          <a:stretch/>
        </p:blipFill>
        <p:spPr>
          <a:xfrm>
            <a:off x="1" y="0"/>
            <a:ext cx="1047292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2021-11-09T09:35:56Z</dcterms:created>
  <dc:creator>exam2</dc:creator>
</cp:coreProperties>
</file>