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CB9B-1E63-4CFA-83B0-BDDDBD5F00FF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DC8A-CD9A-4EF7-974C-3F1CADD19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87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CB9B-1E63-4CFA-83B0-BDDDBD5F00FF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DC8A-CD9A-4EF7-974C-3F1CADD19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56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CB9B-1E63-4CFA-83B0-BDDDBD5F00FF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DC8A-CD9A-4EF7-974C-3F1CADD19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81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CB9B-1E63-4CFA-83B0-BDDDBD5F00FF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DC8A-CD9A-4EF7-974C-3F1CADD19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74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CB9B-1E63-4CFA-83B0-BDDDBD5F00FF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DC8A-CD9A-4EF7-974C-3F1CADD19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73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CB9B-1E63-4CFA-83B0-BDDDBD5F00FF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DC8A-CD9A-4EF7-974C-3F1CADD19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7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CB9B-1E63-4CFA-83B0-BDDDBD5F00FF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DC8A-CD9A-4EF7-974C-3F1CADD19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76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CB9B-1E63-4CFA-83B0-BDDDBD5F00FF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DC8A-CD9A-4EF7-974C-3F1CADD19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55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CB9B-1E63-4CFA-83B0-BDDDBD5F00FF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DC8A-CD9A-4EF7-974C-3F1CADD19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03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CB9B-1E63-4CFA-83B0-BDDDBD5F00FF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DC8A-CD9A-4EF7-974C-3F1CADD19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53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CB9B-1E63-4CFA-83B0-BDDDBD5F00FF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DC8A-CD9A-4EF7-974C-3F1CADD19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06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8CB9B-1E63-4CFA-83B0-BDDDBD5F00FF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2DC8A-CD9A-4EF7-974C-3F1CADD19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98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987" t="21292" r="36975" b="36542"/>
          <a:stretch/>
        </p:blipFill>
        <p:spPr>
          <a:xfrm>
            <a:off x="1280159" y="1328928"/>
            <a:ext cx="9960865" cy="47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9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4205" t="18458" r="37069" b="21875"/>
          <a:stretch/>
        </p:blipFill>
        <p:spPr>
          <a:xfrm>
            <a:off x="597409" y="463296"/>
            <a:ext cx="10351008" cy="587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2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3361" t="20457" r="36975" b="28209"/>
          <a:stretch/>
        </p:blipFill>
        <p:spPr>
          <a:xfrm>
            <a:off x="475489" y="402336"/>
            <a:ext cx="11204448" cy="594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9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2987" t="19125" r="40629" b="20375"/>
          <a:stretch/>
        </p:blipFill>
        <p:spPr>
          <a:xfrm>
            <a:off x="597409" y="243840"/>
            <a:ext cx="11289792" cy="616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8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2426" t="18458" r="36599" b="23708"/>
          <a:stretch/>
        </p:blipFill>
        <p:spPr>
          <a:xfrm>
            <a:off x="195072" y="512064"/>
            <a:ext cx="11509248" cy="619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0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2050" t="21625" r="36975" b="25541"/>
          <a:stretch/>
        </p:blipFill>
        <p:spPr>
          <a:xfrm>
            <a:off x="109729" y="182880"/>
            <a:ext cx="11935968" cy="65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87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2612" t="16791" r="40255" b="14542"/>
          <a:stretch/>
        </p:blipFill>
        <p:spPr>
          <a:xfrm>
            <a:off x="121921" y="97536"/>
            <a:ext cx="11972544" cy="676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49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2237" t="19792" r="36694" b="26208"/>
          <a:stretch/>
        </p:blipFill>
        <p:spPr>
          <a:xfrm>
            <a:off x="280416" y="0"/>
            <a:ext cx="11472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16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3361" t="18959" r="47095" b="16542"/>
          <a:stretch/>
        </p:blipFill>
        <p:spPr>
          <a:xfrm>
            <a:off x="1" y="0"/>
            <a:ext cx="104729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75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exam2</dc:creator>
  <cp:lastModifiedBy>exam2</cp:lastModifiedBy>
  <cp:revision>1</cp:revision>
  <dcterms:created xsi:type="dcterms:W3CDTF">2021-11-09T09:35:56Z</dcterms:created>
  <dcterms:modified xsi:type="dcterms:W3CDTF">2021-11-09T09:42:57Z</dcterms:modified>
</cp:coreProperties>
</file>