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6445-00C6-4CAB-8CB5-EF2E1205993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18-8F44-400A-80EA-690F82B55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79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6445-00C6-4CAB-8CB5-EF2E1205993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18-8F44-400A-80EA-690F82B55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5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6445-00C6-4CAB-8CB5-EF2E1205993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18-8F44-400A-80EA-690F82B55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5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6445-00C6-4CAB-8CB5-EF2E1205993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18-8F44-400A-80EA-690F82B55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99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6445-00C6-4CAB-8CB5-EF2E1205993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18-8F44-400A-80EA-690F82B55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60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6445-00C6-4CAB-8CB5-EF2E1205993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18-8F44-400A-80EA-690F82B55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59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6445-00C6-4CAB-8CB5-EF2E1205993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18-8F44-400A-80EA-690F82B55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75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6445-00C6-4CAB-8CB5-EF2E1205993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18-8F44-400A-80EA-690F82B55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81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6445-00C6-4CAB-8CB5-EF2E1205993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18-8F44-400A-80EA-690F82B55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85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6445-00C6-4CAB-8CB5-EF2E1205993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18-8F44-400A-80EA-690F82B55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1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6445-00C6-4CAB-8CB5-EF2E1205993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18-8F44-400A-80EA-690F82B55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06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A6445-00C6-4CAB-8CB5-EF2E1205993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8B118-8F44-400A-80EA-690F82B55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0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704" t="21292" r="39880" b="45042"/>
          <a:stretch/>
        </p:blipFill>
        <p:spPr>
          <a:xfrm>
            <a:off x="877823" y="987552"/>
            <a:ext cx="9912097" cy="42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2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6641" t="18791" r="47657" b="28542"/>
          <a:stretch/>
        </p:blipFill>
        <p:spPr>
          <a:xfrm>
            <a:off x="341377" y="402336"/>
            <a:ext cx="10607039" cy="59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9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891" t="19958" r="40161" b="29708"/>
          <a:stretch/>
        </p:blipFill>
        <p:spPr>
          <a:xfrm>
            <a:off x="1914145" y="707136"/>
            <a:ext cx="9912096" cy="5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8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079" t="21792" r="39411" b="31708"/>
          <a:stretch/>
        </p:blipFill>
        <p:spPr>
          <a:xfrm>
            <a:off x="402337" y="243839"/>
            <a:ext cx="10972800" cy="616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9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266" t="22125" r="42972" b="35375"/>
          <a:stretch/>
        </p:blipFill>
        <p:spPr>
          <a:xfrm>
            <a:off x="1328927" y="353567"/>
            <a:ext cx="9753601" cy="571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0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517" t="19291" r="40817" b="25375"/>
          <a:stretch/>
        </p:blipFill>
        <p:spPr>
          <a:xfrm>
            <a:off x="938785" y="256031"/>
            <a:ext cx="11094720" cy="642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5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610" t="21625" r="39880" b="21708"/>
          <a:stretch/>
        </p:blipFill>
        <p:spPr>
          <a:xfrm>
            <a:off x="390145" y="341376"/>
            <a:ext cx="10948416" cy="63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4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642" t="20125" r="40723" b="31208"/>
          <a:stretch/>
        </p:blipFill>
        <p:spPr>
          <a:xfrm>
            <a:off x="451105" y="304800"/>
            <a:ext cx="11204448" cy="593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8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891" t="20125" r="39599" b="22708"/>
          <a:stretch/>
        </p:blipFill>
        <p:spPr>
          <a:xfrm>
            <a:off x="1" y="85344"/>
            <a:ext cx="12057888" cy="641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8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329" t="18959" r="39599" b="30041"/>
          <a:stretch/>
        </p:blipFill>
        <p:spPr>
          <a:xfrm>
            <a:off x="743712" y="341376"/>
            <a:ext cx="11448288" cy="613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142" t="22125" r="40349" b="39042"/>
          <a:stretch/>
        </p:blipFill>
        <p:spPr>
          <a:xfrm>
            <a:off x="633985" y="329184"/>
            <a:ext cx="1139952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4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exam2</dc:creator>
  <cp:lastModifiedBy>exam2</cp:lastModifiedBy>
  <cp:revision>1</cp:revision>
  <dcterms:created xsi:type="dcterms:W3CDTF">2021-11-09T10:19:46Z</dcterms:created>
  <dcterms:modified xsi:type="dcterms:W3CDTF">2021-11-09T10:27:52Z</dcterms:modified>
</cp:coreProperties>
</file>