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753600" cy="7315200"/>
  <p:notesSz cx="7315200" cy="97536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[footer: "by **RYOSAN yamaguak＠root.ryosan.co.jp**"]
#で区切る
[headingDivider: 1]
##で区切る
[headingDivider: 2]
default, gaia, uncover,future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PDFに変換時の改行コード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2022-01-25T06:53:54Z</dcterms:created>
  <dcterms:modified xsi:type="dcterms:W3CDTF">2022-01-25T06:53:54Z</dcterms:modified>
</cp:coreProperties>
</file>