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F985-EBE0-4044-A69D-E558E3C21C49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B9B4B-C93E-44A9-9066-566F2C17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34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B9B4B-C93E-44A9-9066-566F2C17D67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19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B9B4B-C93E-44A9-9066-566F2C17D67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3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B9B4B-C93E-44A9-9066-566F2C17D67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86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98AD2-F245-4DB8-8FFF-6BC41E65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B30798-F866-498C-AA71-8F064802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D1F2B-C101-4C4F-8B0B-A6F0A81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8902B-C6A3-41B1-8A90-10325998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CD0DD-663F-4FF4-8300-2733F612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9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C0398-1DDF-4E09-BFC3-F3800DCE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769876-A4AE-4CE3-8527-1241ACA5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1755E-478C-4C54-BC08-B2EF0F55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6C145-E168-4988-831C-ABCCB575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A7F1F1-FFD2-47D2-B586-BF2A64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48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9B8572-8976-4C4B-96EF-9980906D1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121169-E5B7-428C-AAAA-104F53D9C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76880-C69B-450F-98F3-3B35BD57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8EACBC-6AD1-4AFB-A29F-764AD1F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26EA8-BB06-4E97-95E0-4684FABE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20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45BCF-2DA0-4AAA-A204-37738C80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51299-81C0-4BEF-8CBC-D7CB46B3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D245C9-7D6E-45E1-9B90-1E28B25A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297C3-F566-4343-B5A5-17D0E08C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08B43-A1DF-4147-AF18-62739743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40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A1727-608F-4987-B087-D08AE10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9867ED-E458-4BAA-943C-B95A19EE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263A08-DF8D-40F4-825F-73A6EF2A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906DF0-4285-480D-85B3-FB1F181E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EBDABB-8602-4E33-8AE5-A42D42A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7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EE1AF-3253-4C52-BDD0-819D5944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95CB33-44F8-4A71-B5B6-9AF3C91C7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4AD720-C0DC-4E7F-ABBB-5FB989BF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2F461C-4DA9-4EC0-955D-2C3CE1FC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84FBD3-6069-4895-9A0F-52C8123C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6E4FDB-C1DF-45BA-B8EF-6B1C1362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9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9CA42-D2BE-4C79-9B6D-B9E9E1BE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B0DB53-04E2-4877-94E9-21A0F71B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E14967-E7EC-4684-B109-A0AC0141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902691-5E5B-4553-BACE-E2D585DEF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097416-CAD0-4A9C-84D6-1BD2E1A8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B99828-2CA7-4D43-958C-3A40D62D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7503CC-65E9-419D-AC35-92408CDA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6CF42A-B2DB-4D59-8948-65B1C8D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0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EE7F9-323C-413C-824A-8B56F5C4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1434AA-BFC3-4C72-B9CF-16DA8CBA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9DFC4D-92B0-4BFE-9D8D-4A84EED7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1D6196-D000-4A7F-8E73-0210F4A5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8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EC8D9F-CE47-4762-9B61-12C108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880F5A-E00A-4686-8F73-1A6CBC0E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D127CF-3B4B-4D39-8929-C2733629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36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85B72-6F55-49A5-BDE9-6AF1CF7C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ED0229-3F61-4B9A-8AB5-8B5D0F36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6F816-7E17-40BE-B543-37F8166E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09407A-3E18-41D0-AAAD-F0AB5660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DCB88-9A12-4177-A3CD-B524AEB7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A5F794-21E7-4826-A601-C2A089F8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4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241F8-8EBA-4953-B04E-78ADA4A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6057FA-F260-42C5-89F0-5E65511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D5B684-2E72-442E-BAFE-BEB3BDD1B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FB6697-1D69-4D95-9FBD-F65CDF5A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0BD600-E26E-4151-86FB-7D0D2ADC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F6BEE8-DDBF-4999-937D-E3C710ED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86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4508AF-58AE-4DE7-9509-07961467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9BF9C3-8869-41B8-A3CE-4EB1E0CD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0B669-2452-487A-B113-D454C5700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B3506-6CDA-455B-BCC3-6C5B6EDA8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FE62C0-7416-4635-A26A-AE3689D0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43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F51B5-EED1-4517-BB02-D6382496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9137"/>
            <a:ext cx="9144000" cy="1201103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最終課題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1499DE-B91E-40AF-B1E1-178F69D8C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050" y="4102101"/>
            <a:ext cx="3009900" cy="949959"/>
          </a:xfrm>
        </p:spPr>
        <p:txBody>
          <a:bodyPr>
            <a:norm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山口芳和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2024/02/19</a:t>
            </a:r>
          </a:p>
        </p:txBody>
      </p:sp>
    </p:spTree>
    <p:extLst>
      <p:ext uri="{BB962C8B-B14F-4D97-AF65-F5344CB8AC3E}">
        <p14:creationId xmlns:p14="http://schemas.microsoft.com/office/powerpoint/2010/main" val="48689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88D1A-BA5B-42A1-830F-EFFA1FE0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322BC2-824F-4607-8AC7-1A219061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作品紹介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8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5721F-77B1-4D68-88FF-AA8A972A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作品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タスク管理アプリ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151710-5350-44AE-B00D-A36C0126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・使用言語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</a:t>
            </a: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・制作の目的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69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21365-76B4-444C-8A55-AD176126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A906F7-7220-4D35-BBE2-49493B6B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03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02D03-8D96-4578-8EAE-90B1C76F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4D4E5E-4736-45B9-A03F-041C40C9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7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54E3B-6785-4F9A-B796-1C51A9A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5D9116-F384-499F-AD2D-BA981AF6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60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EFAC-AB57-4F1E-9CDB-4B6F4F34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1C0CF0-050F-47BE-AA89-A70F30DA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418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0BB4C-CBBD-44AF-BC8D-8E9E1F87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37903-AEC5-4B0B-99B3-F9E21051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54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49</Words>
  <Application>Microsoft Office PowerPoint</Application>
  <PresentationFormat>ワイド画面</PresentationFormat>
  <Paragraphs>21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游ゴシック Light</vt:lpstr>
      <vt:lpstr>Arial</vt:lpstr>
      <vt:lpstr>Office テーマ</vt:lpstr>
      <vt:lpstr>最終課題</vt:lpstr>
      <vt:lpstr>目次</vt:lpstr>
      <vt:lpstr>1. 作品　(タスク管理アプリ)</vt:lpstr>
      <vt:lpstr>2. 使用言語</vt:lpstr>
      <vt:lpstr>PowerPoint プレゼンテーション</vt:lpstr>
      <vt:lpstr>PowerPoint プレゼンテーション</vt:lpstr>
      <vt:lpstr>PowerPoint プレゼンテーション</vt:lpstr>
      <vt:lpstr>5.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タスク管理アプリ</dc:title>
  <dc:creator>7d10</dc:creator>
  <cp:lastModifiedBy>7d10</cp:lastModifiedBy>
  <cp:revision>33</cp:revision>
  <dcterms:created xsi:type="dcterms:W3CDTF">2024-02-06T01:13:50Z</dcterms:created>
  <dcterms:modified xsi:type="dcterms:W3CDTF">2024-02-14T00:57:39Z</dcterms:modified>
</cp:coreProperties>
</file>