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B8F985-EBE0-4044-A69D-E558E3C21C49}" type="datetimeFigureOut">
              <a:rPr kumimoji="1" lang="ja-JP" altLang="en-US" smtClean="0"/>
              <a:t>2024/2/6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B9B4B-C93E-44A9-9066-566F2C17D67A}" type="slidenum">
              <a:rPr kumimoji="1" lang="ja-JP" altLang="en-US" smtClean="0"/>
              <a:t>‹#›</a:t>
            </a:fld>
            <a:endParaRPr kumimoji="1" lang="ja-JP" altLang="en-US"/>
          </a:p>
        </p:txBody>
      </p:sp>
    </p:spTree>
    <p:extLst>
      <p:ext uri="{BB962C8B-B14F-4D97-AF65-F5344CB8AC3E}">
        <p14:creationId xmlns:p14="http://schemas.microsoft.com/office/powerpoint/2010/main" val="33753487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1</a:t>
            </a:fld>
            <a:endParaRPr kumimoji="1" lang="ja-JP" altLang="en-US"/>
          </a:p>
        </p:txBody>
      </p:sp>
    </p:spTree>
    <p:extLst>
      <p:ext uri="{BB962C8B-B14F-4D97-AF65-F5344CB8AC3E}">
        <p14:creationId xmlns:p14="http://schemas.microsoft.com/office/powerpoint/2010/main" val="1104199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2</a:t>
            </a:fld>
            <a:endParaRPr kumimoji="1" lang="ja-JP" altLang="en-US"/>
          </a:p>
        </p:txBody>
      </p:sp>
    </p:spTree>
    <p:extLst>
      <p:ext uri="{BB962C8B-B14F-4D97-AF65-F5344CB8AC3E}">
        <p14:creationId xmlns:p14="http://schemas.microsoft.com/office/powerpoint/2010/main" val="1438231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8</a:t>
            </a:fld>
            <a:endParaRPr kumimoji="1" lang="ja-JP" altLang="en-US"/>
          </a:p>
        </p:txBody>
      </p:sp>
    </p:spTree>
    <p:extLst>
      <p:ext uri="{BB962C8B-B14F-4D97-AF65-F5344CB8AC3E}">
        <p14:creationId xmlns:p14="http://schemas.microsoft.com/office/powerpoint/2010/main" val="227186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98AD2-F245-4DB8-8FFF-6BC41E651B6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2B30798-F866-498C-AA71-8F06480217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27D1F2B-C101-4C4F-8B0B-A6F0A81233BD}"/>
              </a:ext>
            </a:extLst>
          </p:cNvPr>
          <p:cNvSpPr>
            <a:spLocks noGrp="1"/>
          </p:cNvSpPr>
          <p:nvPr>
            <p:ph type="dt" sz="half" idx="10"/>
          </p:nvPr>
        </p:nvSpPr>
        <p:spPr/>
        <p:txBody>
          <a:bodyPr/>
          <a:lstStyle/>
          <a:p>
            <a:fld id="{3F46F053-698C-4E38-857B-64E191719F00}" type="datetimeFigureOut">
              <a:rPr kumimoji="1" lang="ja-JP" altLang="en-US" smtClean="0"/>
              <a:t>2024/2/6</a:t>
            </a:fld>
            <a:endParaRPr kumimoji="1" lang="ja-JP" altLang="en-US"/>
          </a:p>
        </p:txBody>
      </p:sp>
      <p:sp>
        <p:nvSpPr>
          <p:cNvPr id="5" name="フッター プレースホルダー 4">
            <a:extLst>
              <a:ext uri="{FF2B5EF4-FFF2-40B4-BE49-F238E27FC236}">
                <a16:creationId xmlns:a16="http://schemas.microsoft.com/office/drawing/2014/main" id="{6E88902B-C6A3-41B1-8A90-103259985F9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ECD0DD-663F-4FF4-8300-2733F612406E}"/>
              </a:ext>
            </a:extLst>
          </p:cNvPr>
          <p:cNvSpPr>
            <a:spLocks noGrp="1"/>
          </p:cNvSpPr>
          <p:nvPr>
            <p:ph type="sldNum" sz="quarter" idx="12"/>
          </p:nvPr>
        </p:nvSpPr>
        <p:spPr/>
        <p:txBody>
          <a:body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989794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0C0398-1DDF-4E09-BFC3-F3800DCE066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C769876-A4AE-4CE3-8527-1241ACA5B66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D1755E-478C-4C54-BC08-B2EF0F55D0A8}"/>
              </a:ext>
            </a:extLst>
          </p:cNvPr>
          <p:cNvSpPr>
            <a:spLocks noGrp="1"/>
          </p:cNvSpPr>
          <p:nvPr>
            <p:ph type="dt" sz="half" idx="10"/>
          </p:nvPr>
        </p:nvSpPr>
        <p:spPr/>
        <p:txBody>
          <a:bodyPr/>
          <a:lstStyle/>
          <a:p>
            <a:fld id="{3F46F053-698C-4E38-857B-64E191719F00}" type="datetimeFigureOut">
              <a:rPr kumimoji="1" lang="ja-JP" altLang="en-US" smtClean="0"/>
              <a:t>2024/2/6</a:t>
            </a:fld>
            <a:endParaRPr kumimoji="1" lang="ja-JP" altLang="en-US"/>
          </a:p>
        </p:txBody>
      </p:sp>
      <p:sp>
        <p:nvSpPr>
          <p:cNvPr id="5" name="フッター プレースホルダー 4">
            <a:extLst>
              <a:ext uri="{FF2B5EF4-FFF2-40B4-BE49-F238E27FC236}">
                <a16:creationId xmlns:a16="http://schemas.microsoft.com/office/drawing/2014/main" id="{FD06C145-E168-4988-831C-ABCCB575000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A7F1F1-FFD2-47D2-B586-BF2A6493E1FC}"/>
              </a:ext>
            </a:extLst>
          </p:cNvPr>
          <p:cNvSpPr>
            <a:spLocks noGrp="1"/>
          </p:cNvSpPr>
          <p:nvPr>
            <p:ph type="sldNum" sz="quarter" idx="12"/>
          </p:nvPr>
        </p:nvSpPr>
        <p:spPr/>
        <p:txBody>
          <a:body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1329481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69B8572-8976-4C4B-96EF-9980906D14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121169-E5B7-428C-AAAA-104F53D9C10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876880-C69B-450F-98F3-3B35BD57CB82}"/>
              </a:ext>
            </a:extLst>
          </p:cNvPr>
          <p:cNvSpPr>
            <a:spLocks noGrp="1"/>
          </p:cNvSpPr>
          <p:nvPr>
            <p:ph type="dt" sz="half" idx="10"/>
          </p:nvPr>
        </p:nvSpPr>
        <p:spPr/>
        <p:txBody>
          <a:bodyPr/>
          <a:lstStyle/>
          <a:p>
            <a:fld id="{3F46F053-698C-4E38-857B-64E191719F00}" type="datetimeFigureOut">
              <a:rPr kumimoji="1" lang="ja-JP" altLang="en-US" smtClean="0"/>
              <a:t>2024/2/6</a:t>
            </a:fld>
            <a:endParaRPr kumimoji="1" lang="ja-JP" altLang="en-US"/>
          </a:p>
        </p:txBody>
      </p:sp>
      <p:sp>
        <p:nvSpPr>
          <p:cNvPr id="5" name="フッター プレースホルダー 4">
            <a:extLst>
              <a:ext uri="{FF2B5EF4-FFF2-40B4-BE49-F238E27FC236}">
                <a16:creationId xmlns:a16="http://schemas.microsoft.com/office/drawing/2014/main" id="{8E8EACBC-6AD1-4AFB-A29F-764AD1FDF7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1E26EA8-BB06-4E97-95E0-4684FABEBB3D}"/>
              </a:ext>
            </a:extLst>
          </p:cNvPr>
          <p:cNvSpPr>
            <a:spLocks noGrp="1"/>
          </p:cNvSpPr>
          <p:nvPr>
            <p:ph type="sldNum" sz="quarter" idx="12"/>
          </p:nvPr>
        </p:nvSpPr>
        <p:spPr/>
        <p:txBody>
          <a:body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252320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45BCF-2DA0-4AAA-A204-37738C80B3E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3951299-81C0-4BEF-8CBC-D7CB46B3DCF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D245C9-7D6E-45E1-9B90-1E28B25A566A}"/>
              </a:ext>
            </a:extLst>
          </p:cNvPr>
          <p:cNvSpPr>
            <a:spLocks noGrp="1"/>
          </p:cNvSpPr>
          <p:nvPr>
            <p:ph type="dt" sz="half" idx="10"/>
          </p:nvPr>
        </p:nvSpPr>
        <p:spPr/>
        <p:txBody>
          <a:bodyPr/>
          <a:lstStyle/>
          <a:p>
            <a:fld id="{3F46F053-698C-4E38-857B-64E191719F00}" type="datetimeFigureOut">
              <a:rPr kumimoji="1" lang="ja-JP" altLang="en-US" smtClean="0"/>
              <a:t>2024/2/6</a:t>
            </a:fld>
            <a:endParaRPr kumimoji="1" lang="ja-JP" altLang="en-US"/>
          </a:p>
        </p:txBody>
      </p:sp>
      <p:sp>
        <p:nvSpPr>
          <p:cNvPr id="5" name="フッター プレースホルダー 4">
            <a:extLst>
              <a:ext uri="{FF2B5EF4-FFF2-40B4-BE49-F238E27FC236}">
                <a16:creationId xmlns:a16="http://schemas.microsoft.com/office/drawing/2014/main" id="{407297C3-F566-4343-B5A5-17D0E08C6D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C08B43-A1DF-4147-AF18-62739743FF10}"/>
              </a:ext>
            </a:extLst>
          </p:cNvPr>
          <p:cNvSpPr>
            <a:spLocks noGrp="1"/>
          </p:cNvSpPr>
          <p:nvPr>
            <p:ph type="sldNum" sz="quarter" idx="12"/>
          </p:nvPr>
        </p:nvSpPr>
        <p:spPr/>
        <p:txBody>
          <a:body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2379402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AA1727-608F-4987-B087-D08AE1008B1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79867ED-E458-4BAA-943C-B95A19EEF8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3263A08-DF8D-40F4-825F-73A6EF2ABF44}"/>
              </a:ext>
            </a:extLst>
          </p:cNvPr>
          <p:cNvSpPr>
            <a:spLocks noGrp="1"/>
          </p:cNvSpPr>
          <p:nvPr>
            <p:ph type="dt" sz="half" idx="10"/>
          </p:nvPr>
        </p:nvSpPr>
        <p:spPr/>
        <p:txBody>
          <a:bodyPr/>
          <a:lstStyle/>
          <a:p>
            <a:fld id="{3F46F053-698C-4E38-857B-64E191719F00}" type="datetimeFigureOut">
              <a:rPr kumimoji="1" lang="ja-JP" altLang="en-US" smtClean="0"/>
              <a:t>2024/2/6</a:t>
            </a:fld>
            <a:endParaRPr kumimoji="1" lang="ja-JP" altLang="en-US"/>
          </a:p>
        </p:txBody>
      </p:sp>
      <p:sp>
        <p:nvSpPr>
          <p:cNvPr id="5" name="フッター プレースホルダー 4">
            <a:extLst>
              <a:ext uri="{FF2B5EF4-FFF2-40B4-BE49-F238E27FC236}">
                <a16:creationId xmlns:a16="http://schemas.microsoft.com/office/drawing/2014/main" id="{3F906DF0-4285-480D-85B3-FB1F181E057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EBDABB-8602-4E33-8AE5-A42D42A073CC}"/>
              </a:ext>
            </a:extLst>
          </p:cNvPr>
          <p:cNvSpPr>
            <a:spLocks noGrp="1"/>
          </p:cNvSpPr>
          <p:nvPr>
            <p:ph type="sldNum" sz="quarter" idx="12"/>
          </p:nvPr>
        </p:nvSpPr>
        <p:spPr/>
        <p:txBody>
          <a:body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3897759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2EE1AF-3253-4C52-BDD0-819D5944B5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95CB33-44F8-4A71-B5B6-9AF3C91C7E5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84AD720-C0DC-4E7F-ABBB-5FB989BF512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22F461C-4DA9-4EC0-955D-2C3CE1FC49A8}"/>
              </a:ext>
            </a:extLst>
          </p:cNvPr>
          <p:cNvSpPr>
            <a:spLocks noGrp="1"/>
          </p:cNvSpPr>
          <p:nvPr>
            <p:ph type="dt" sz="half" idx="10"/>
          </p:nvPr>
        </p:nvSpPr>
        <p:spPr/>
        <p:txBody>
          <a:bodyPr/>
          <a:lstStyle/>
          <a:p>
            <a:fld id="{3F46F053-698C-4E38-857B-64E191719F00}" type="datetimeFigureOut">
              <a:rPr kumimoji="1" lang="ja-JP" altLang="en-US" smtClean="0"/>
              <a:t>2024/2/6</a:t>
            </a:fld>
            <a:endParaRPr kumimoji="1" lang="ja-JP" altLang="en-US"/>
          </a:p>
        </p:txBody>
      </p:sp>
      <p:sp>
        <p:nvSpPr>
          <p:cNvPr id="6" name="フッター プレースホルダー 5">
            <a:extLst>
              <a:ext uri="{FF2B5EF4-FFF2-40B4-BE49-F238E27FC236}">
                <a16:creationId xmlns:a16="http://schemas.microsoft.com/office/drawing/2014/main" id="{0884FBD3-6069-4895-9A0F-52C8123C222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6E4FDB-C1DF-45BA-B8EF-6B1C1362DABD}"/>
              </a:ext>
            </a:extLst>
          </p:cNvPr>
          <p:cNvSpPr>
            <a:spLocks noGrp="1"/>
          </p:cNvSpPr>
          <p:nvPr>
            <p:ph type="sldNum" sz="quarter" idx="12"/>
          </p:nvPr>
        </p:nvSpPr>
        <p:spPr/>
        <p:txBody>
          <a:body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2976926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89CA42-D2BE-4C79-9B6D-B9E9E1BE577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5B0DB53-04E2-4877-94E9-21A0F71B2C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2E14967-E7EC-4684-B109-A0AC0141535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C902691-5E5B-4553-BACE-E2D585DEFF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7097416-CAD0-4A9C-84D6-1BD2E1A828C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FB99828-2CA7-4D43-958C-3A40D62DE354}"/>
              </a:ext>
            </a:extLst>
          </p:cNvPr>
          <p:cNvSpPr>
            <a:spLocks noGrp="1"/>
          </p:cNvSpPr>
          <p:nvPr>
            <p:ph type="dt" sz="half" idx="10"/>
          </p:nvPr>
        </p:nvSpPr>
        <p:spPr/>
        <p:txBody>
          <a:bodyPr/>
          <a:lstStyle/>
          <a:p>
            <a:fld id="{3F46F053-698C-4E38-857B-64E191719F00}" type="datetimeFigureOut">
              <a:rPr kumimoji="1" lang="ja-JP" altLang="en-US" smtClean="0"/>
              <a:t>2024/2/6</a:t>
            </a:fld>
            <a:endParaRPr kumimoji="1" lang="ja-JP" altLang="en-US"/>
          </a:p>
        </p:txBody>
      </p:sp>
      <p:sp>
        <p:nvSpPr>
          <p:cNvPr id="8" name="フッター プレースホルダー 7">
            <a:extLst>
              <a:ext uri="{FF2B5EF4-FFF2-40B4-BE49-F238E27FC236}">
                <a16:creationId xmlns:a16="http://schemas.microsoft.com/office/drawing/2014/main" id="{B97503CC-65E9-419D-AC35-92408CDA5D4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06CF42A-B2DB-4D59-8948-65B1C8D0939B}"/>
              </a:ext>
            </a:extLst>
          </p:cNvPr>
          <p:cNvSpPr>
            <a:spLocks noGrp="1"/>
          </p:cNvSpPr>
          <p:nvPr>
            <p:ph type="sldNum" sz="quarter" idx="12"/>
          </p:nvPr>
        </p:nvSpPr>
        <p:spPr/>
        <p:txBody>
          <a:body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208140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8EE7F9-323C-413C-824A-8B56F5C40E7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A1434AA-BFC3-4C72-B9CF-16DA8CBAF74E}"/>
              </a:ext>
            </a:extLst>
          </p:cNvPr>
          <p:cNvSpPr>
            <a:spLocks noGrp="1"/>
          </p:cNvSpPr>
          <p:nvPr>
            <p:ph type="dt" sz="half" idx="10"/>
          </p:nvPr>
        </p:nvSpPr>
        <p:spPr/>
        <p:txBody>
          <a:bodyPr/>
          <a:lstStyle/>
          <a:p>
            <a:fld id="{3F46F053-698C-4E38-857B-64E191719F00}" type="datetimeFigureOut">
              <a:rPr kumimoji="1" lang="ja-JP" altLang="en-US" smtClean="0"/>
              <a:t>2024/2/6</a:t>
            </a:fld>
            <a:endParaRPr kumimoji="1" lang="ja-JP" altLang="en-US"/>
          </a:p>
        </p:txBody>
      </p:sp>
      <p:sp>
        <p:nvSpPr>
          <p:cNvPr id="4" name="フッター プレースホルダー 3">
            <a:extLst>
              <a:ext uri="{FF2B5EF4-FFF2-40B4-BE49-F238E27FC236}">
                <a16:creationId xmlns:a16="http://schemas.microsoft.com/office/drawing/2014/main" id="{769DFC4D-92B0-4BFE-9D8D-4A84EED7E96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81D6196-D000-4A7F-8E73-0210F4A55CC5}"/>
              </a:ext>
            </a:extLst>
          </p:cNvPr>
          <p:cNvSpPr>
            <a:spLocks noGrp="1"/>
          </p:cNvSpPr>
          <p:nvPr>
            <p:ph type="sldNum" sz="quarter" idx="12"/>
          </p:nvPr>
        </p:nvSpPr>
        <p:spPr/>
        <p:txBody>
          <a:body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21408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3EC8D9F-CE47-4762-9B61-12C108D60772}"/>
              </a:ext>
            </a:extLst>
          </p:cNvPr>
          <p:cNvSpPr>
            <a:spLocks noGrp="1"/>
          </p:cNvSpPr>
          <p:nvPr>
            <p:ph type="dt" sz="half" idx="10"/>
          </p:nvPr>
        </p:nvSpPr>
        <p:spPr/>
        <p:txBody>
          <a:bodyPr/>
          <a:lstStyle/>
          <a:p>
            <a:fld id="{3F46F053-698C-4E38-857B-64E191719F00}" type="datetimeFigureOut">
              <a:rPr kumimoji="1" lang="ja-JP" altLang="en-US" smtClean="0"/>
              <a:t>2024/2/6</a:t>
            </a:fld>
            <a:endParaRPr kumimoji="1" lang="ja-JP" altLang="en-US"/>
          </a:p>
        </p:txBody>
      </p:sp>
      <p:sp>
        <p:nvSpPr>
          <p:cNvPr id="3" name="フッター プレースホルダー 2">
            <a:extLst>
              <a:ext uri="{FF2B5EF4-FFF2-40B4-BE49-F238E27FC236}">
                <a16:creationId xmlns:a16="http://schemas.microsoft.com/office/drawing/2014/main" id="{A9880F5A-E00A-4686-8F73-1A6CBC0EF0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7D127CF-3B4B-4D39-8929-C2733629846B}"/>
              </a:ext>
            </a:extLst>
          </p:cNvPr>
          <p:cNvSpPr>
            <a:spLocks noGrp="1"/>
          </p:cNvSpPr>
          <p:nvPr>
            <p:ph type="sldNum" sz="quarter" idx="12"/>
          </p:nvPr>
        </p:nvSpPr>
        <p:spPr/>
        <p:txBody>
          <a:body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1108360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985B72-6F55-49A5-BDE9-6AF1CF7C89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6ED0229-3F61-4B9A-8AB5-8B5D0F3693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C46F816-7E17-40BE-B543-37F8166E4A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09407A-3E18-41D0-AAAD-F0AB5660F72E}"/>
              </a:ext>
            </a:extLst>
          </p:cNvPr>
          <p:cNvSpPr>
            <a:spLocks noGrp="1"/>
          </p:cNvSpPr>
          <p:nvPr>
            <p:ph type="dt" sz="half" idx="10"/>
          </p:nvPr>
        </p:nvSpPr>
        <p:spPr/>
        <p:txBody>
          <a:bodyPr/>
          <a:lstStyle/>
          <a:p>
            <a:fld id="{3F46F053-698C-4E38-857B-64E191719F00}" type="datetimeFigureOut">
              <a:rPr kumimoji="1" lang="ja-JP" altLang="en-US" smtClean="0"/>
              <a:t>2024/2/6</a:t>
            </a:fld>
            <a:endParaRPr kumimoji="1" lang="ja-JP" altLang="en-US"/>
          </a:p>
        </p:txBody>
      </p:sp>
      <p:sp>
        <p:nvSpPr>
          <p:cNvPr id="6" name="フッター プレースホルダー 5">
            <a:extLst>
              <a:ext uri="{FF2B5EF4-FFF2-40B4-BE49-F238E27FC236}">
                <a16:creationId xmlns:a16="http://schemas.microsoft.com/office/drawing/2014/main" id="{3D3DCB88-9A12-4177-A3CD-B524AEB7ECE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2A5F794-21E7-4826-A601-C2A089F88FCE}"/>
              </a:ext>
            </a:extLst>
          </p:cNvPr>
          <p:cNvSpPr>
            <a:spLocks noGrp="1"/>
          </p:cNvSpPr>
          <p:nvPr>
            <p:ph type="sldNum" sz="quarter" idx="12"/>
          </p:nvPr>
        </p:nvSpPr>
        <p:spPr/>
        <p:txBody>
          <a:body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3012484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241F8-8EBA-4953-B04E-78ADA4AD97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C6057FA-F260-42C5-89F0-5E65511CA9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BD5B684-2E72-442E-BAFE-BEB3BDD1B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2FB6697-1D69-4D95-9FBD-F65CDF5A3186}"/>
              </a:ext>
            </a:extLst>
          </p:cNvPr>
          <p:cNvSpPr>
            <a:spLocks noGrp="1"/>
          </p:cNvSpPr>
          <p:nvPr>
            <p:ph type="dt" sz="half" idx="10"/>
          </p:nvPr>
        </p:nvSpPr>
        <p:spPr/>
        <p:txBody>
          <a:bodyPr/>
          <a:lstStyle/>
          <a:p>
            <a:fld id="{3F46F053-698C-4E38-857B-64E191719F00}" type="datetimeFigureOut">
              <a:rPr kumimoji="1" lang="ja-JP" altLang="en-US" smtClean="0"/>
              <a:t>2024/2/6</a:t>
            </a:fld>
            <a:endParaRPr kumimoji="1" lang="ja-JP" altLang="en-US"/>
          </a:p>
        </p:txBody>
      </p:sp>
      <p:sp>
        <p:nvSpPr>
          <p:cNvPr id="6" name="フッター プレースホルダー 5">
            <a:extLst>
              <a:ext uri="{FF2B5EF4-FFF2-40B4-BE49-F238E27FC236}">
                <a16:creationId xmlns:a16="http://schemas.microsoft.com/office/drawing/2014/main" id="{0E0BD600-E26E-4151-86FB-7D0D2ADC6C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F6BEE8-DDBF-4999-937D-E3C710ED472B}"/>
              </a:ext>
            </a:extLst>
          </p:cNvPr>
          <p:cNvSpPr>
            <a:spLocks noGrp="1"/>
          </p:cNvSpPr>
          <p:nvPr>
            <p:ph type="sldNum" sz="quarter" idx="12"/>
          </p:nvPr>
        </p:nvSpPr>
        <p:spPr/>
        <p:txBody>
          <a:body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211586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34508AF-58AE-4DE7-9509-0796146701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59BF9C3-8869-41B8-A3CE-4EB1E0CD6B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030B669-2452-487A-B113-D454C57004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46F053-698C-4E38-857B-64E191719F00}" type="datetimeFigureOut">
              <a:rPr kumimoji="1" lang="ja-JP" altLang="en-US" smtClean="0"/>
              <a:t>2024/2/6</a:t>
            </a:fld>
            <a:endParaRPr kumimoji="1" lang="ja-JP" altLang="en-US"/>
          </a:p>
        </p:txBody>
      </p:sp>
      <p:sp>
        <p:nvSpPr>
          <p:cNvPr id="5" name="フッター プレースホルダー 4">
            <a:extLst>
              <a:ext uri="{FF2B5EF4-FFF2-40B4-BE49-F238E27FC236}">
                <a16:creationId xmlns:a16="http://schemas.microsoft.com/office/drawing/2014/main" id="{6D8B3506-6CDA-455B-BCC3-6C5B6EDA8B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EFE62C0-7416-4635-A26A-AE3689D0CF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1791431489"/>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8F51B5-EED1-4517-BB02-D6382496E09A}"/>
              </a:ext>
            </a:extLst>
          </p:cNvPr>
          <p:cNvSpPr>
            <a:spLocks noGrp="1"/>
          </p:cNvSpPr>
          <p:nvPr>
            <p:ph type="ctrTitle"/>
          </p:nvPr>
        </p:nvSpPr>
        <p:spPr>
          <a:xfrm>
            <a:off x="1524000" y="1989137"/>
            <a:ext cx="9144000" cy="1201103"/>
          </a:xfrm>
        </p:spPr>
        <p:txBody>
          <a:bodyPr/>
          <a:lstStyle/>
          <a:p>
            <a:r>
              <a:rPr kumimoji="1" lang="ja-JP" altLang="en-US" b="1" dirty="0">
                <a:latin typeface="メイリオ" panose="020B0604030504040204" pitchFamily="50" charset="-128"/>
                <a:ea typeface="メイリオ" panose="020B0604030504040204" pitchFamily="50" charset="-128"/>
              </a:rPr>
              <a:t>タスク管理アプリ</a:t>
            </a:r>
          </a:p>
        </p:txBody>
      </p:sp>
      <p:sp>
        <p:nvSpPr>
          <p:cNvPr id="3" name="字幕 2">
            <a:extLst>
              <a:ext uri="{FF2B5EF4-FFF2-40B4-BE49-F238E27FC236}">
                <a16:creationId xmlns:a16="http://schemas.microsoft.com/office/drawing/2014/main" id="{4D1499DE-B91E-40AF-B1E1-178F69D8C2B9}"/>
              </a:ext>
            </a:extLst>
          </p:cNvPr>
          <p:cNvSpPr>
            <a:spLocks noGrp="1"/>
          </p:cNvSpPr>
          <p:nvPr>
            <p:ph type="subTitle" idx="1"/>
          </p:nvPr>
        </p:nvSpPr>
        <p:spPr>
          <a:xfrm>
            <a:off x="4591050" y="4102101"/>
            <a:ext cx="3009900" cy="949959"/>
          </a:xfrm>
        </p:spPr>
        <p:txBody>
          <a:bodyPr>
            <a:normAutofit/>
          </a:bodyPr>
          <a:lstStyle/>
          <a:p>
            <a:r>
              <a:rPr lang="ja-JP" altLang="en-US" b="1" dirty="0">
                <a:latin typeface="メイリオ" panose="020B0604030504040204" pitchFamily="50" charset="-128"/>
                <a:ea typeface="メイリオ" panose="020B0604030504040204" pitchFamily="50" charset="-128"/>
              </a:rPr>
              <a:t>山口芳和</a:t>
            </a:r>
            <a:endParaRPr lang="en-US" altLang="ja-JP" b="1" dirty="0">
              <a:latin typeface="メイリオ" panose="020B0604030504040204" pitchFamily="50" charset="-128"/>
              <a:ea typeface="メイリオ" panose="020B0604030504040204" pitchFamily="50" charset="-128"/>
            </a:endParaRPr>
          </a:p>
          <a:p>
            <a:r>
              <a:rPr lang="en-US" altLang="ja-JP" b="1" dirty="0">
                <a:latin typeface="メイリオ" panose="020B0604030504040204" pitchFamily="50" charset="-128"/>
                <a:ea typeface="メイリオ" panose="020B0604030504040204" pitchFamily="50" charset="-128"/>
              </a:rPr>
              <a:t>2024/02/19</a:t>
            </a:r>
          </a:p>
        </p:txBody>
      </p:sp>
    </p:spTree>
    <p:extLst>
      <p:ext uri="{BB962C8B-B14F-4D97-AF65-F5344CB8AC3E}">
        <p14:creationId xmlns:p14="http://schemas.microsoft.com/office/powerpoint/2010/main" val="48689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C88D1A-BA5B-42A1-830F-EFFA1FE0738D}"/>
              </a:ext>
            </a:extLst>
          </p:cNvPr>
          <p:cNvSpPr>
            <a:spLocks noGrp="1"/>
          </p:cNvSpPr>
          <p:nvPr>
            <p:ph type="title"/>
          </p:nvPr>
        </p:nvSpPr>
        <p:spPr/>
        <p:txBody>
          <a:bodyPr/>
          <a:lstStyle/>
          <a:p>
            <a:r>
              <a:rPr kumimoji="1" lang="ja-JP" altLang="en-US" b="1" dirty="0"/>
              <a:t>目次</a:t>
            </a:r>
          </a:p>
        </p:txBody>
      </p:sp>
      <p:sp>
        <p:nvSpPr>
          <p:cNvPr id="3" name="コンテンツ プレースホルダー 2">
            <a:extLst>
              <a:ext uri="{FF2B5EF4-FFF2-40B4-BE49-F238E27FC236}">
                <a16:creationId xmlns:a16="http://schemas.microsoft.com/office/drawing/2014/main" id="{EF322BC2-824F-4607-8AC7-1A2190615985}"/>
              </a:ext>
            </a:extLst>
          </p:cNvPr>
          <p:cNvSpPr>
            <a:spLocks noGrp="1"/>
          </p:cNvSpPr>
          <p:nvPr>
            <p:ph idx="1"/>
          </p:nvPr>
        </p:nvSpPr>
        <p:spPr/>
        <p:txBody>
          <a:bodyPr/>
          <a:lstStyle/>
          <a:p>
            <a:pPr marL="0" indent="0">
              <a:buNone/>
            </a:pPr>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制作の目的</a:t>
            </a:r>
            <a:endParaRPr kumimoji="1" lang="en-US" altLang="ja-JP" dirty="0">
              <a:latin typeface="メイリオ" panose="020B0604030504040204" pitchFamily="50" charset="-128"/>
              <a:ea typeface="メイリオ" panose="020B0604030504040204" pitchFamily="50" charset="-128"/>
            </a:endParaRPr>
          </a:p>
          <a:p>
            <a:pPr marL="0" indent="0">
              <a:buNone/>
            </a:pPr>
            <a:r>
              <a:rPr lang="en-US" altLang="ja-JP" dirty="0">
                <a:latin typeface="メイリオ" panose="020B0604030504040204" pitchFamily="50" charset="-128"/>
                <a:ea typeface="メイリオ" panose="020B0604030504040204" pitchFamily="50" charset="-128"/>
              </a:rPr>
              <a:t>2. </a:t>
            </a:r>
            <a:r>
              <a:rPr lang="ja-JP" altLang="en-US" dirty="0">
                <a:latin typeface="メイリオ" panose="020B0604030504040204" pitchFamily="50" charset="-128"/>
                <a:ea typeface="メイリオ" panose="020B0604030504040204" pitchFamily="50" charset="-128"/>
              </a:rPr>
              <a:t>使用言語</a:t>
            </a:r>
            <a:endParaRPr lang="en-US" altLang="ja-JP" dirty="0">
              <a:latin typeface="メイリオ" panose="020B0604030504040204" pitchFamily="50" charset="-128"/>
              <a:ea typeface="メイリオ" panose="020B0604030504040204" pitchFamily="50" charset="-128"/>
            </a:endParaRPr>
          </a:p>
          <a:p>
            <a:pPr marL="0" indent="0">
              <a:buNone/>
            </a:pPr>
            <a:r>
              <a:rPr lang="en-US" altLang="ja-JP" dirty="0">
                <a:latin typeface="メイリオ" panose="020B0604030504040204" pitchFamily="50" charset="-128"/>
                <a:ea typeface="メイリオ" panose="020B0604030504040204" pitchFamily="50" charset="-128"/>
              </a:rPr>
              <a:t>3. </a:t>
            </a:r>
            <a:r>
              <a:rPr lang="ja-JP" altLang="en-US" dirty="0">
                <a:latin typeface="メイリオ" panose="020B0604030504040204" pitchFamily="50" charset="-128"/>
                <a:ea typeface="メイリオ" panose="020B0604030504040204" pitchFamily="50" charset="-128"/>
              </a:rPr>
              <a:t>機能</a:t>
            </a:r>
            <a:endParaRPr lang="en-US" altLang="ja-JP" dirty="0">
              <a:latin typeface="メイリオ" panose="020B0604030504040204" pitchFamily="50" charset="-128"/>
              <a:ea typeface="メイリオ" panose="020B0604030504040204" pitchFamily="50" charset="-128"/>
            </a:endParaRPr>
          </a:p>
          <a:p>
            <a:pPr marL="0" indent="0">
              <a:buNone/>
            </a:pPr>
            <a:r>
              <a:rPr lang="en-US" altLang="ja-JP" dirty="0">
                <a:latin typeface="メイリオ" panose="020B0604030504040204" pitchFamily="50" charset="-128"/>
                <a:ea typeface="メイリオ" panose="020B0604030504040204" pitchFamily="50" charset="-128"/>
              </a:rPr>
              <a:t>4. </a:t>
            </a:r>
            <a:r>
              <a:rPr lang="ja-JP" altLang="en-US" dirty="0">
                <a:latin typeface="メイリオ" panose="020B0604030504040204" pitchFamily="50" charset="-128"/>
                <a:ea typeface="メイリオ" panose="020B0604030504040204" pitchFamily="50" charset="-128"/>
              </a:rPr>
              <a:t>詳細</a:t>
            </a:r>
            <a:endParaRPr lang="en-US" altLang="ja-JP" dirty="0">
              <a:latin typeface="メイリオ" panose="020B0604030504040204" pitchFamily="50" charset="-128"/>
              <a:ea typeface="メイリオ" panose="020B0604030504040204" pitchFamily="50" charset="-128"/>
            </a:endParaRPr>
          </a:p>
          <a:p>
            <a:pPr marL="0" indent="0">
              <a:buNone/>
            </a:pPr>
            <a:r>
              <a:rPr lang="en-US" altLang="ja-JP" dirty="0">
                <a:latin typeface="メイリオ" panose="020B0604030504040204" pitchFamily="50" charset="-128"/>
                <a:ea typeface="メイリオ" panose="020B0604030504040204" pitchFamily="50" charset="-128"/>
              </a:rPr>
              <a:t>5. </a:t>
            </a:r>
            <a:r>
              <a:rPr lang="ja-JP" altLang="en-US" dirty="0">
                <a:latin typeface="メイリオ" panose="020B0604030504040204" pitchFamily="50" charset="-128"/>
                <a:ea typeface="メイリオ" panose="020B0604030504040204" pitchFamily="50" charset="-128"/>
              </a:rPr>
              <a:t>まとめ</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72835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65721F-77B1-4D68-88FF-AA8A972A4EBB}"/>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制作の目的</a:t>
            </a:r>
          </a:p>
        </p:txBody>
      </p:sp>
      <p:sp>
        <p:nvSpPr>
          <p:cNvPr id="3" name="コンテンツ プレースホルダー 2">
            <a:extLst>
              <a:ext uri="{FF2B5EF4-FFF2-40B4-BE49-F238E27FC236}">
                <a16:creationId xmlns:a16="http://schemas.microsoft.com/office/drawing/2014/main" id="{35151710-5350-44AE-B00D-A36C01266C7A}"/>
              </a:ext>
            </a:extLst>
          </p:cNvPr>
          <p:cNvSpPr>
            <a:spLocks noGrp="1"/>
          </p:cNvSpPr>
          <p:nvPr>
            <p:ph idx="1"/>
          </p:nvPr>
        </p:nvSpPr>
        <p:spPr/>
        <p:txBody>
          <a:bodyPr/>
          <a:lstStyle/>
          <a:p>
            <a:r>
              <a:rPr lang="ja-JP" altLang="en-US" dirty="0">
                <a:latin typeface="メイリオ" panose="020B0604030504040204" pitchFamily="50" charset="-128"/>
                <a:ea typeface="メイリオ" panose="020B0604030504040204" pitchFamily="50" charset="-128"/>
              </a:rPr>
              <a:t>背景</a:t>
            </a:r>
            <a:endParaRPr lang="en-US" altLang="ja-JP" dirty="0">
              <a:latin typeface="メイリオ" panose="020B0604030504040204" pitchFamily="50" charset="-128"/>
              <a:ea typeface="メイリオ" panose="020B0604030504040204" pitchFamily="50" charset="-128"/>
            </a:endParaRPr>
          </a:p>
          <a:p>
            <a:pPr marL="0" indent="0">
              <a:buNone/>
            </a:pPr>
            <a:r>
              <a:rPr kumimoji="1" lang="ja-JP" altLang="en-US"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求職サイトから大量のメールが送られてくることで</a:t>
            </a:r>
            <a:endParaRPr lang="en-US" altLang="ja-JP" dirty="0">
              <a:latin typeface="メイリオ" panose="020B0604030504040204" pitchFamily="50" charset="-128"/>
              <a:ea typeface="メイリオ" panose="020B0604030504040204" pitchFamily="50" charset="-128"/>
            </a:endParaRPr>
          </a:p>
          <a:p>
            <a:pPr marL="0" indent="0">
              <a:buNone/>
            </a:pPr>
            <a:r>
              <a:rPr kumimoji="1" lang="ja-JP" altLang="en-US" dirty="0">
                <a:latin typeface="メイリオ" panose="020B0604030504040204" pitchFamily="50" charset="-128"/>
                <a:ea typeface="メイリオ" panose="020B0604030504040204" pitchFamily="50" charset="-128"/>
              </a:rPr>
              <a:t>　・大事なメールが見つからない</a:t>
            </a:r>
            <a:endParaRPr kumimoji="1"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　・何から手を付ければいいのかわからない</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目的</a:t>
            </a: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　・タスクリストを作成</a:t>
            </a: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　・進行度合いをチェック</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61698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521365-76B4-444C-8A55-AD1761263166}"/>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2. </a:t>
            </a:r>
            <a:r>
              <a:rPr kumimoji="1" lang="ja-JP" altLang="en-US" dirty="0">
                <a:latin typeface="メイリオ" panose="020B0604030504040204" pitchFamily="50" charset="-128"/>
                <a:ea typeface="メイリオ" panose="020B0604030504040204" pitchFamily="50" charset="-128"/>
              </a:rPr>
              <a:t>使用言語</a:t>
            </a:r>
          </a:p>
        </p:txBody>
      </p:sp>
      <p:sp>
        <p:nvSpPr>
          <p:cNvPr id="3" name="コンテンツ プレースホルダー 2">
            <a:extLst>
              <a:ext uri="{FF2B5EF4-FFF2-40B4-BE49-F238E27FC236}">
                <a16:creationId xmlns:a16="http://schemas.microsoft.com/office/drawing/2014/main" id="{FDA906F7-7220-4D35-BBE2-49493B6B09EE}"/>
              </a:ext>
            </a:extLst>
          </p:cNvPr>
          <p:cNvSpPr>
            <a:spLocks noGrp="1"/>
          </p:cNvSpPr>
          <p:nvPr>
            <p:ph idx="1"/>
          </p:nvPr>
        </p:nvSpPr>
        <p:spPr/>
        <p:txBody>
          <a:bodyPr/>
          <a:lstStyle/>
          <a:p>
            <a:r>
              <a:rPr lang="en-US" altLang="ja-JP" dirty="0">
                <a:latin typeface="メイリオ" panose="020B0604030504040204" pitchFamily="50" charset="-128"/>
                <a:ea typeface="メイリオ" panose="020B0604030504040204" pitchFamily="50" charset="-128"/>
              </a:rPr>
              <a:t>Java</a:t>
            </a:r>
          </a:p>
          <a:p>
            <a:r>
              <a:rPr lang="en-US" altLang="ja-JP" dirty="0">
                <a:latin typeface="メイリオ" panose="020B0604030504040204" pitchFamily="50" charset="-128"/>
                <a:ea typeface="メイリオ" panose="020B0604030504040204" pitchFamily="50" charset="-128"/>
              </a:rPr>
              <a:t>PostgreSQL</a:t>
            </a:r>
          </a:p>
          <a:p>
            <a:r>
              <a:rPr lang="en-US" altLang="ja-JP" dirty="0">
                <a:latin typeface="メイリオ" panose="020B0604030504040204" pitchFamily="50" charset="-128"/>
                <a:ea typeface="メイリオ" panose="020B0604030504040204" pitchFamily="50" charset="-128"/>
              </a:rPr>
              <a:t>HTML</a:t>
            </a:r>
          </a:p>
          <a:p>
            <a:r>
              <a:rPr lang="en-US" altLang="ja-JP" dirty="0">
                <a:latin typeface="メイリオ" panose="020B0604030504040204" pitchFamily="50" charset="-128"/>
                <a:ea typeface="メイリオ" panose="020B0604030504040204" pitchFamily="50" charset="-128"/>
              </a:rPr>
              <a:t>CSS</a:t>
            </a:r>
          </a:p>
          <a:p>
            <a:r>
              <a:rPr lang="en-US" altLang="ja-JP" dirty="0">
                <a:latin typeface="メイリオ" panose="020B0604030504040204" pitchFamily="50" charset="-128"/>
                <a:ea typeface="メイリオ" panose="020B0604030504040204" pitchFamily="50" charset="-128"/>
              </a:rPr>
              <a:t>JavaScript</a:t>
            </a:r>
          </a:p>
          <a:p>
            <a:endParaRPr lang="en-US" altLang="ja-JP" dirty="0"/>
          </a:p>
        </p:txBody>
      </p:sp>
    </p:spTree>
    <p:extLst>
      <p:ext uri="{BB962C8B-B14F-4D97-AF65-F5344CB8AC3E}">
        <p14:creationId xmlns:p14="http://schemas.microsoft.com/office/powerpoint/2010/main" val="3260361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B02D03-8D96-4578-8EAE-90B1C76FC831}"/>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3. </a:t>
            </a:r>
            <a:r>
              <a:rPr kumimoji="1" lang="ja-JP" altLang="en-US" dirty="0">
                <a:latin typeface="メイリオ" panose="020B0604030504040204" pitchFamily="50" charset="-128"/>
                <a:ea typeface="メイリオ" panose="020B0604030504040204" pitchFamily="50" charset="-128"/>
              </a:rPr>
              <a:t>機能</a:t>
            </a:r>
          </a:p>
        </p:txBody>
      </p:sp>
      <p:sp>
        <p:nvSpPr>
          <p:cNvPr id="3" name="コンテンツ プレースホルダー 2">
            <a:extLst>
              <a:ext uri="{FF2B5EF4-FFF2-40B4-BE49-F238E27FC236}">
                <a16:creationId xmlns:a16="http://schemas.microsoft.com/office/drawing/2014/main" id="{344D4E5E-4736-45B9-A03F-041C40C92A75}"/>
              </a:ext>
            </a:extLst>
          </p:cNvPr>
          <p:cNvSpPr>
            <a:spLocks noGrp="1"/>
          </p:cNvSpPr>
          <p:nvPr>
            <p:ph idx="1"/>
          </p:nvPr>
        </p:nvSpPr>
        <p:spPr/>
        <p:txBody>
          <a:bodyPr/>
          <a:lstStyle/>
          <a:p>
            <a:r>
              <a:rPr lang="ja-JP" altLang="en-US" dirty="0">
                <a:latin typeface="メイリオ" panose="020B0604030504040204" pitchFamily="50" charset="-128"/>
                <a:ea typeface="メイリオ" panose="020B0604030504040204" pitchFamily="50" charset="-128"/>
              </a:rPr>
              <a:t>タスクリストを表示</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新規タスクの追加</a:t>
            </a:r>
            <a:endParaRPr kumimoji="1"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　タスク名及び期日が入力されていない時にエラーを表示する</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既存タスクの更新</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既存タスクの削除</a:t>
            </a:r>
          </a:p>
        </p:txBody>
      </p:sp>
    </p:spTree>
    <p:extLst>
      <p:ext uri="{BB962C8B-B14F-4D97-AF65-F5344CB8AC3E}">
        <p14:creationId xmlns:p14="http://schemas.microsoft.com/office/powerpoint/2010/main" val="22975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54E3B-6785-4F9A-B796-1C51A9AAD9C3}"/>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4. </a:t>
            </a:r>
            <a:r>
              <a:rPr kumimoji="1" lang="ja-JP" altLang="en-US" dirty="0">
                <a:latin typeface="メイリオ" panose="020B0604030504040204" pitchFamily="50" charset="-128"/>
                <a:ea typeface="メイリオ" panose="020B0604030504040204" pitchFamily="50" charset="-128"/>
              </a:rPr>
              <a:t>詳細</a:t>
            </a:r>
          </a:p>
        </p:txBody>
      </p:sp>
      <p:pic>
        <p:nvPicPr>
          <p:cNvPr id="5" name="コンテンツ プレースホルダー 4">
            <a:extLst>
              <a:ext uri="{FF2B5EF4-FFF2-40B4-BE49-F238E27FC236}">
                <a16:creationId xmlns:a16="http://schemas.microsoft.com/office/drawing/2014/main" id="{9DAE00BE-C4A2-4353-ACFD-A76EE08A21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148" y="1573305"/>
            <a:ext cx="6997076" cy="4977301"/>
          </a:xfrm>
        </p:spPr>
      </p:pic>
      <p:sp>
        <p:nvSpPr>
          <p:cNvPr id="6" name="テキスト ボックス 5">
            <a:extLst>
              <a:ext uri="{FF2B5EF4-FFF2-40B4-BE49-F238E27FC236}">
                <a16:creationId xmlns:a16="http://schemas.microsoft.com/office/drawing/2014/main" id="{A7ED39ED-86CF-4DE2-B467-9DD2CFAD9CA4}"/>
              </a:ext>
            </a:extLst>
          </p:cNvPr>
          <p:cNvSpPr txBox="1"/>
          <p:nvPr/>
        </p:nvSpPr>
        <p:spPr>
          <a:xfrm>
            <a:off x="7829327" y="1690688"/>
            <a:ext cx="3524473" cy="4278094"/>
          </a:xfrm>
          <a:prstGeom prst="rect">
            <a:avLst/>
          </a:prstGeom>
          <a:noFill/>
        </p:spPr>
        <p:txBody>
          <a:bodyPr wrap="square" rtlCol="0">
            <a:spAutoFit/>
          </a:bodyPr>
          <a:lstStyle/>
          <a:p>
            <a:r>
              <a:rPr kumimoji="1" lang="en-US" altLang="ja-JP" sz="2800" dirty="0">
                <a:latin typeface="メイリオ" panose="020B0604030504040204" pitchFamily="50" charset="-128"/>
                <a:ea typeface="メイリオ" panose="020B0604030504040204" pitchFamily="50" charset="-128"/>
              </a:rPr>
              <a:t>Tasks</a:t>
            </a:r>
          </a:p>
          <a:p>
            <a:r>
              <a:rPr kumimoji="1" lang="ja-JP" altLang="en-US" sz="2400" dirty="0">
                <a:latin typeface="メイリオ" panose="020B0604030504040204" pitchFamily="50" charset="-128"/>
                <a:ea typeface="メイリオ" panose="020B0604030504040204" pitchFamily="50" charset="-128"/>
              </a:rPr>
              <a:t>・タスク名</a:t>
            </a:r>
            <a:endParaRPr kumimoji="1"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・期日</a:t>
            </a:r>
            <a:endParaRPr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・重要度</a:t>
            </a:r>
            <a:endParaRPr kumimoji="1"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・ステータス</a:t>
            </a:r>
            <a:endParaRPr lang="en-US" altLang="ja-JP" sz="24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kumimoji="1" lang="en-US" altLang="ja-JP" sz="2800" dirty="0">
                <a:latin typeface="メイリオ" panose="020B0604030504040204" pitchFamily="50" charset="-128"/>
                <a:ea typeface="メイリオ" panose="020B0604030504040204" pitchFamily="50" charset="-128"/>
              </a:rPr>
              <a:t>Add New Task</a:t>
            </a:r>
          </a:p>
          <a:p>
            <a:r>
              <a:rPr kumimoji="1" lang="ja-JP" altLang="en-US" sz="2400" dirty="0">
                <a:latin typeface="メイリオ" panose="020B0604030504040204" pitchFamily="50" charset="-128"/>
                <a:ea typeface="メイリオ" panose="020B0604030504040204" pitchFamily="50" charset="-128"/>
              </a:rPr>
              <a:t>・タスク名</a:t>
            </a:r>
            <a:endParaRPr kumimoji="1"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・期日</a:t>
            </a:r>
            <a:endParaRPr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・重要度</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高・中・低</a:t>
            </a:r>
            <a:r>
              <a:rPr kumimoji="1" lang="en-US" altLang="ja-JP" sz="2400" dirty="0">
                <a:latin typeface="メイリオ" panose="020B0604030504040204" pitchFamily="50" charset="-128"/>
                <a:ea typeface="メイリオ" panose="020B0604030504040204" pitchFamily="50" charset="-128"/>
              </a:rPr>
              <a:t>)</a:t>
            </a:r>
          </a:p>
          <a:p>
            <a:r>
              <a:rPr lang="ja-JP" altLang="en-US" sz="2400" dirty="0">
                <a:latin typeface="メイリオ" panose="020B0604030504040204" pitchFamily="50" charset="-128"/>
                <a:ea typeface="メイリオ" panose="020B0604030504040204" pitchFamily="50" charset="-128"/>
              </a:rPr>
              <a:t>・ステータス</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未着手</a:t>
            </a:r>
            <a:r>
              <a:rPr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5603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32EFAC-AB57-4F1E-9CDB-4B6F4F34F011}"/>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4. </a:t>
            </a:r>
            <a:r>
              <a:rPr kumimoji="1" lang="ja-JP" altLang="en-US" dirty="0">
                <a:latin typeface="メイリオ" panose="020B0604030504040204" pitchFamily="50" charset="-128"/>
                <a:ea typeface="メイリオ" panose="020B0604030504040204" pitchFamily="50" charset="-128"/>
              </a:rPr>
              <a:t>詳細</a:t>
            </a:r>
          </a:p>
        </p:txBody>
      </p:sp>
      <p:pic>
        <p:nvPicPr>
          <p:cNvPr id="5" name="コンテンツ プレースホルダー 4">
            <a:extLst>
              <a:ext uri="{FF2B5EF4-FFF2-40B4-BE49-F238E27FC236}">
                <a16:creationId xmlns:a16="http://schemas.microsoft.com/office/drawing/2014/main" id="{DADB81D5-7605-456E-BF65-896AAE8C61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789" y="1542770"/>
            <a:ext cx="7430642" cy="4226018"/>
          </a:xfrm>
        </p:spPr>
      </p:pic>
      <p:sp>
        <p:nvSpPr>
          <p:cNvPr id="7" name="テキスト ボックス 6">
            <a:extLst>
              <a:ext uri="{FF2B5EF4-FFF2-40B4-BE49-F238E27FC236}">
                <a16:creationId xmlns:a16="http://schemas.microsoft.com/office/drawing/2014/main" id="{9F27FEB9-72AC-45EA-A294-DD17E2F90FEC}"/>
              </a:ext>
            </a:extLst>
          </p:cNvPr>
          <p:cNvSpPr txBox="1"/>
          <p:nvPr/>
        </p:nvSpPr>
        <p:spPr>
          <a:xfrm>
            <a:off x="7865431" y="1690688"/>
            <a:ext cx="3891780" cy="892552"/>
          </a:xfrm>
          <a:prstGeom prst="rect">
            <a:avLst/>
          </a:prstGeom>
          <a:noFill/>
        </p:spPr>
        <p:txBody>
          <a:bodyPr wrap="square" rtlCol="0">
            <a:spAutoFit/>
          </a:bodyPr>
          <a:lstStyle/>
          <a:p>
            <a:r>
              <a:rPr kumimoji="1" lang="ja-JP" altLang="en-US" sz="2800" dirty="0">
                <a:latin typeface="メイリオ" panose="020B0604030504040204" pitchFamily="50" charset="-128"/>
                <a:ea typeface="メイリオ" panose="020B0604030504040204" pitchFamily="50" charset="-128"/>
              </a:rPr>
              <a:t>タスク変更</a:t>
            </a:r>
            <a:endParaRPr kumimoji="1" lang="en-US" altLang="ja-JP" sz="28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行ずつ変更・削除</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04189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50BB4C-CBBD-44AF-BC8D-8E9E1F87500E}"/>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5. </a:t>
            </a:r>
            <a:r>
              <a:rPr kumimoji="1" lang="ja-JP" altLang="en-US" dirty="0">
                <a:latin typeface="メイリオ" panose="020B0604030504040204" pitchFamily="50" charset="-128"/>
                <a:ea typeface="メイリオ" panose="020B0604030504040204" pitchFamily="50" charset="-128"/>
              </a:rPr>
              <a:t>まとめ</a:t>
            </a:r>
          </a:p>
        </p:txBody>
      </p:sp>
      <p:sp>
        <p:nvSpPr>
          <p:cNvPr id="3" name="コンテンツ プレースホルダー 2">
            <a:extLst>
              <a:ext uri="{FF2B5EF4-FFF2-40B4-BE49-F238E27FC236}">
                <a16:creationId xmlns:a16="http://schemas.microsoft.com/office/drawing/2014/main" id="{61537903-AEC5-4B0B-99B3-F9E210514876}"/>
              </a:ext>
            </a:extLst>
          </p:cNvPr>
          <p:cNvSpPr>
            <a:spLocks noGrp="1"/>
          </p:cNvSpPr>
          <p:nvPr>
            <p:ph idx="1"/>
          </p:nvPr>
        </p:nvSpPr>
        <p:spPr/>
        <p:txBody>
          <a:bodyPr>
            <a:normAutofit lnSpcReduction="10000"/>
          </a:bodyPr>
          <a:lstStyle/>
          <a:p>
            <a:r>
              <a:rPr lang="ja-JP" altLang="en-US" dirty="0">
                <a:latin typeface="メイリオ" panose="020B0604030504040204" pitchFamily="50" charset="-128"/>
                <a:ea typeface="メイリオ" panose="020B0604030504040204" pitchFamily="50" charset="-128"/>
              </a:rPr>
              <a:t>今回作成したタスク管理アプリでは期日として設定できるのは日付までにしています。今後機能を追加する場合、時刻を追加する事やステータスの進行度などを表示するなど使いやすい機能を追加することですばらしいアプリになることが予想されます。</a:t>
            </a:r>
            <a:endParaRPr lang="en-US" altLang="ja-JP" dirty="0">
              <a:latin typeface="メイリオ" panose="020B0604030504040204" pitchFamily="50" charset="-128"/>
              <a:ea typeface="メイリオ" panose="020B0604030504040204" pitchFamily="50" charset="-128"/>
            </a:endParaRPr>
          </a:p>
          <a:p>
            <a:r>
              <a:rPr kumimoji="1" lang="en-US" altLang="ja-JP" dirty="0" err="1">
                <a:latin typeface="メイリオ" panose="020B0604030504040204" pitchFamily="50" charset="-128"/>
                <a:ea typeface="メイリオ" panose="020B0604030504040204" pitchFamily="50" charset="-128"/>
              </a:rPr>
              <a:t>ChatGPT</a:t>
            </a:r>
            <a:r>
              <a:rPr kumimoji="1" lang="ja-JP" altLang="en-US" dirty="0">
                <a:latin typeface="メイリオ" panose="020B0604030504040204" pitchFamily="50" charset="-128"/>
                <a:ea typeface="メイリオ" panose="020B0604030504040204" pitchFamily="50" charset="-128"/>
              </a:rPr>
              <a:t>を使用して作成することによって、今まで知らなかったコードの書き方や使用方法を知ることができ、</a:t>
            </a:r>
            <a:r>
              <a:rPr kumimoji="1" lang="en-US" altLang="ja-JP" dirty="0" err="1">
                <a:latin typeface="メイリオ" panose="020B0604030504040204" pitchFamily="50" charset="-128"/>
                <a:ea typeface="メイリオ" panose="020B0604030504040204" pitchFamily="50" charset="-128"/>
              </a:rPr>
              <a:t>ChatGPT</a:t>
            </a:r>
            <a:r>
              <a:rPr kumimoji="1" lang="ja-JP" altLang="en-US" dirty="0">
                <a:latin typeface="メイリオ" panose="020B0604030504040204" pitchFamily="50" charset="-128"/>
                <a:ea typeface="メイリオ" panose="020B0604030504040204" pitchFamily="50" charset="-128"/>
              </a:rPr>
              <a:t>の有能さを知ることが出来ました。ですが、まだまだ人の手が必要だということも知れて安堵しました。近い将来</a:t>
            </a: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の力でプログラマーの将来をつぶすことになるかもしれません。そこまでの進化を果たさないように開発者はしっかり管理してほしいと感じました。</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555491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TotalTime>
  <Words>309</Words>
  <Application>Microsoft Office PowerPoint</Application>
  <PresentationFormat>ワイド画面</PresentationFormat>
  <Paragraphs>50</Paragraphs>
  <Slides>8</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メイリオ</vt:lpstr>
      <vt:lpstr>游ゴシック</vt:lpstr>
      <vt:lpstr>游ゴシック Light</vt:lpstr>
      <vt:lpstr>Arial</vt:lpstr>
      <vt:lpstr>Office テーマ</vt:lpstr>
      <vt:lpstr>タスク管理アプリ</vt:lpstr>
      <vt:lpstr>目次</vt:lpstr>
      <vt:lpstr>1. 制作の目的</vt:lpstr>
      <vt:lpstr>2. 使用言語</vt:lpstr>
      <vt:lpstr>3. 機能</vt:lpstr>
      <vt:lpstr>4. 詳細</vt:lpstr>
      <vt:lpstr>4. 詳細</vt:lpstr>
      <vt:lpstr>5. 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タスク管理アプリ</dc:title>
  <dc:creator>7d10</dc:creator>
  <cp:lastModifiedBy>7d10</cp:lastModifiedBy>
  <cp:revision>29</cp:revision>
  <dcterms:created xsi:type="dcterms:W3CDTF">2024-02-06T01:13:50Z</dcterms:created>
  <dcterms:modified xsi:type="dcterms:W3CDTF">2024-02-06T04:32:35Z</dcterms:modified>
</cp:coreProperties>
</file>