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F985-EBE0-4044-A69D-E558E3C21C49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B9B4B-C93E-44A9-9066-566F2C17D6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34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B9B4B-C93E-44A9-9066-566F2C17D67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19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B9B4B-C93E-44A9-9066-566F2C17D67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3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B9B4B-C93E-44A9-9066-566F2C17D67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86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98AD2-F245-4DB8-8FFF-6BC41E65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B30798-F866-498C-AA71-8F064802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D1F2B-C101-4C4F-8B0B-A6F0A81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8902B-C6A3-41B1-8A90-10325998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CD0DD-663F-4FF4-8300-2733F612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9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C0398-1DDF-4E09-BFC3-F3800DCE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769876-A4AE-4CE3-8527-1241ACA5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1755E-478C-4C54-BC08-B2EF0F55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6C145-E168-4988-831C-ABCCB575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A7F1F1-FFD2-47D2-B586-BF2A649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48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9B8572-8976-4C4B-96EF-9980906D1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121169-E5B7-428C-AAAA-104F53D9C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76880-C69B-450F-98F3-3B35BD57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8EACBC-6AD1-4AFB-A29F-764AD1F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26EA8-BB06-4E97-95E0-4684FABE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20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45BCF-2DA0-4AAA-A204-37738C80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51299-81C0-4BEF-8CBC-D7CB46B3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D245C9-7D6E-45E1-9B90-1E28B25A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297C3-F566-4343-B5A5-17D0E08C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08B43-A1DF-4147-AF18-62739743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40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A1727-608F-4987-B087-D08AE10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9867ED-E458-4BAA-943C-B95A19EE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263A08-DF8D-40F4-825F-73A6EF2A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906DF0-4285-480D-85B3-FB1F181E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EBDABB-8602-4E33-8AE5-A42D42A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7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EE1AF-3253-4C52-BDD0-819D5944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95CB33-44F8-4A71-B5B6-9AF3C91C7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4AD720-C0DC-4E7F-ABBB-5FB989BF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2F461C-4DA9-4EC0-955D-2C3CE1FC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84FBD3-6069-4895-9A0F-52C8123C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6E4FDB-C1DF-45BA-B8EF-6B1C1362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92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9CA42-D2BE-4C79-9B6D-B9E9E1BE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B0DB53-04E2-4877-94E9-21A0F71B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E14967-E7EC-4684-B109-A0AC0141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902691-5E5B-4553-BACE-E2D585DEF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097416-CAD0-4A9C-84D6-1BD2E1A82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B99828-2CA7-4D43-958C-3A40D62D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7503CC-65E9-419D-AC35-92408CDA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6CF42A-B2DB-4D59-8948-65B1C8D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40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EE7F9-323C-413C-824A-8B56F5C4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1434AA-BFC3-4C72-B9CF-16DA8CBA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9DFC4D-92B0-4BFE-9D8D-4A84EED7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1D6196-D000-4A7F-8E73-0210F4A5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8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EC8D9F-CE47-4762-9B61-12C108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880F5A-E00A-4686-8F73-1A6CBC0E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D127CF-3B4B-4D39-8929-C2733629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36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85B72-6F55-49A5-BDE9-6AF1CF7C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ED0229-3F61-4B9A-8AB5-8B5D0F36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6F816-7E17-40BE-B543-37F8166E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09407A-3E18-41D0-AAAD-F0AB5660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DCB88-9A12-4177-A3CD-B524AEB7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A5F794-21E7-4826-A601-C2A089F8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48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241F8-8EBA-4953-B04E-78ADA4A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6057FA-F260-42C5-89F0-5E65511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D5B684-2E72-442E-BAFE-BEB3BDD1B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FB6697-1D69-4D95-9FBD-F65CDF5A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0BD600-E26E-4151-86FB-7D0D2ADC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F6BEE8-DDBF-4999-937D-E3C710ED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86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4508AF-58AE-4DE7-9509-07961467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9BF9C3-8869-41B8-A3CE-4EB1E0CD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30B669-2452-487A-B113-D454C5700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F053-698C-4E38-857B-64E191719F00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B3506-6CDA-455B-BCC3-6C5B6EDA8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FE62C0-7416-4635-A26A-AE3689D0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56AF-E170-47E1-A98A-20512B83B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43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F51B5-EED1-4517-BB02-D6382496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9137"/>
            <a:ext cx="9144000" cy="1201103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最終課題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1499DE-B91E-40AF-B1E1-178F69D8C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050" y="4102101"/>
            <a:ext cx="3009900" cy="949959"/>
          </a:xfrm>
        </p:spPr>
        <p:txBody>
          <a:bodyPr>
            <a:norm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山口芳和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2024/02/19</a:t>
            </a:r>
          </a:p>
        </p:txBody>
      </p:sp>
    </p:spTree>
    <p:extLst>
      <p:ext uri="{BB962C8B-B14F-4D97-AF65-F5344CB8AC3E}">
        <p14:creationId xmlns:p14="http://schemas.microsoft.com/office/powerpoint/2010/main" val="48689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1C142-1368-4B5A-907A-C83F3023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ToDo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リストアプリ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DBE64-62E3-4CD2-ACFB-FAF81B15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8180" cy="4351338"/>
          </a:xfrm>
        </p:spPr>
        <p:txBody>
          <a:bodyPr/>
          <a:lstStyle/>
          <a:p>
            <a:r>
              <a:rPr kumimoji="1" lang="ja-JP" altLang="en-US" dirty="0"/>
              <a:t>詳細　</a:t>
            </a:r>
            <a:r>
              <a:rPr kumimoji="1" lang="en-US" altLang="ja-JP" dirty="0"/>
              <a:t>(</a:t>
            </a:r>
            <a:r>
              <a:rPr lang="ja-JP" altLang="en-US" dirty="0"/>
              <a:t>出力</a:t>
            </a:r>
            <a:r>
              <a:rPr kumimoji="1" lang="ja-JP" altLang="en-US" dirty="0"/>
              <a:t>部分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304B7-67A3-4F9C-BF22-CD71BCE7FFD9}"/>
              </a:ext>
            </a:extLst>
          </p:cNvPr>
          <p:cNvSpPr txBox="1"/>
          <p:nvPr/>
        </p:nvSpPr>
        <p:spPr>
          <a:xfrm>
            <a:off x="7749540" y="2526850"/>
            <a:ext cx="36042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出力</a:t>
            </a:r>
            <a:r>
              <a:rPr kumimoji="1" lang="ja-JP" altLang="en-US" sz="2800" dirty="0"/>
              <a:t>内容</a:t>
            </a:r>
            <a:endParaRPr kumimoji="1" lang="en-US" altLang="ja-JP" sz="2800" dirty="0"/>
          </a:p>
          <a:p>
            <a:r>
              <a:rPr lang="ja-JP" altLang="en-US" sz="2800" dirty="0"/>
              <a:t>・タスク名</a:t>
            </a:r>
            <a:endParaRPr lang="en-US" altLang="ja-JP" sz="2800" dirty="0"/>
          </a:p>
          <a:p>
            <a:r>
              <a:rPr kumimoji="1" lang="ja-JP" altLang="en-US" sz="2800" dirty="0"/>
              <a:t>・年月日</a:t>
            </a:r>
            <a:endParaRPr kumimoji="1" lang="en-US" altLang="ja-JP" sz="2800" dirty="0"/>
          </a:p>
          <a:p>
            <a:r>
              <a:rPr lang="ja-JP" altLang="en-US" sz="2800" dirty="0"/>
              <a:t>・開始時間 </a:t>
            </a:r>
            <a:endParaRPr lang="en-US" altLang="ja-JP" sz="2800" dirty="0"/>
          </a:p>
          <a:p>
            <a:r>
              <a:rPr kumimoji="1" lang="ja-JP" altLang="en-US" sz="2800" dirty="0"/>
              <a:t>・終了時間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6C2A56E-46C7-42C4-918C-5A5F1363E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3" b="20190"/>
          <a:stretch/>
        </p:blipFill>
        <p:spPr>
          <a:xfrm>
            <a:off x="838200" y="2526850"/>
            <a:ext cx="6345828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3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1C142-1368-4B5A-907A-C83F3023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ToDo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リストアプリ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DBE64-62E3-4CD2-ACFB-FAF81B15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詳細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・変更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入力部分に変更後の値を入力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出力部分の変更したい項目を選択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変更ボタンをクリック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・削除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出力部分の削除したい項目を選択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削除ボタンをクリック</a:t>
            </a:r>
          </a:p>
        </p:txBody>
      </p:sp>
    </p:spTree>
    <p:extLst>
      <p:ext uri="{BB962C8B-B14F-4D97-AF65-F5344CB8AC3E}">
        <p14:creationId xmlns:p14="http://schemas.microsoft.com/office/powerpoint/2010/main" val="289389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DDA26-6E81-40D6-B57E-F3BD24EE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貸借管理アプリ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86F70-4713-4567-8A3C-1D693368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・使用言語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VBA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SQLite</a:t>
            </a: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・制作の目的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・背景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・利息の計算が面倒くさい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・目的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・管理を楽にする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789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DDA26-6E81-40D6-B57E-F3BD24EE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貸借管理アプリ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86F70-4713-4567-8A3C-1D693368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・ログイン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・取得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・追加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・更新</a:t>
            </a:r>
          </a:p>
        </p:txBody>
      </p:sp>
    </p:spTree>
    <p:extLst>
      <p:ext uri="{BB962C8B-B14F-4D97-AF65-F5344CB8AC3E}">
        <p14:creationId xmlns:p14="http://schemas.microsoft.com/office/powerpoint/2010/main" val="211897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DDA26-6E81-40D6-B57E-F3BD24EE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貸借管理アプリ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86F70-4713-4567-8A3C-1D693368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・詳細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06FDE4-362B-4B82-8366-0DF691950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9748"/>
            <a:ext cx="3870960" cy="226209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BD4462-27A2-4021-A4C0-714A83E599B1}"/>
              </a:ext>
            </a:extLst>
          </p:cNvPr>
          <p:cNvSpPr txBox="1"/>
          <p:nvPr/>
        </p:nvSpPr>
        <p:spPr>
          <a:xfrm>
            <a:off x="6096000" y="2789748"/>
            <a:ext cx="396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他人に見られないようにログイン機能を搭載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OK</a:t>
            </a:r>
            <a:r>
              <a:rPr lang="ja-JP" altLang="en-US" sz="2800" dirty="0"/>
              <a:t>ボタンクリックで</a:t>
            </a:r>
            <a:endParaRPr lang="en-US" altLang="ja-JP" sz="2800" dirty="0"/>
          </a:p>
          <a:p>
            <a:r>
              <a:rPr kumimoji="1" lang="ja-JP" altLang="en-US" sz="2800" dirty="0"/>
              <a:t>データ取得</a:t>
            </a:r>
          </a:p>
        </p:txBody>
      </p:sp>
    </p:spTree>
    <p:extLst>
      <p:ext uri="{BB962C8B-B14F-4D97-AF65-F5344CB8AC3E}">
        <p14:creationId xmlns:p14="http://schemas.microsoft.com/office/powerpoint/2010/main" val="46071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DDA26-6E81-40D6-B57E-F3BD24EE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貸借管理アプリ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86F70-4713-4567-8A3C-1D693368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・詳細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表示データ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BD4462-27A2-4021-A4C0-714A83E599B1}"/>
              </a:ext>
            </a:extLst>
          </p:cNvPr>
          <p:cNvSpPr txBox="1"/>
          <p:nvPr/>
        </p:nvSpPr>
        <p:spPr>
          <a:xfrm>
            <a:off x="6530340" y="2789748"/>
            <a:ext cx="396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表示内容</a:t>
            </a:r>
            <a:endParaRPr lang="en-US" altLang="ja-JP" sz="2800" dirty="0"/>
          </a:p>
          <a:p>
            <a:r>
              <a:rPr kumimoji="1" lang="ja-JP" altLang="en-US" sz="2800" dirty="0"/>
              <a:t>・氏名</a:t>
            </a:r>
            <a:endParaRPr kumimoji="1"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id</a:t>
            </a:r>
          </a:p>
          <a:p>
            <a:r>
              <a:rPr kumimoji="1" lang="ja-JP" altLang="en-US" sz="2800" dirty="0"/>
              <a:t>・元本</a:t>
            </a:r>
            <a:endParaRPr kumimoji="1" lang="en-US" altLang="ja-JP" sz="2800" dirty="0"/>
          </a:p>
          <a:p>
            <a:r>
              <a:rPr lang="ja-JP" altLang="en-US" sz="2800" dirty="0"/>
              <a:t>・利息</a:t>
            </a:r>
            <a:endParaRPr lang="en-US" altLang="ja-JP" sz="2800" dirty="0"/>
          </a:p>
          <a:p>
            <a:r>
              <a:rPr kumimoji="1" lang="ja-JP" altLang="en-US" sz="2800" dirty="0"/>
              <a:t>・総金額</a:t>
            </a:r>
            <a:endParaRPr kumimoji="1" lang="en-US" altLang="ja-JP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458485A-6439-491C-9375-EE551CEBD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34157" r="68875" b="39086"/>
          <a:stretch/>
        </p:blipFill>
        <p:spPr>
          <a:xfrm>
            <a:off x="838200" y="2789748"/>
            <a:ext cx="5168373" cy="26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1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DDA26-6E81-40D6-B57E-F3BD24EE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貸借管理アプリ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86F70-4713-4567-8A3C-1D693368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・詳細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氏名追加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B82FFE81-1372-4FC5-AAFB-B0941C80B525}"/>
              </a:ext>
            </a:extLst>
          </p:cNvPr>
          <p:cNvSpPr txBox="1">
            <a:spLocks/>
          </p:cNvSpPr>
          <p:nvPr/>
        </p:nvSpPr>
        <p:spPr>
          <a:xfrm>
            <a:off x="6096000" y="2883651"/>
            <a:ext cx="5257800" cy="329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・新規追加ボタンをクリック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・氏名を入力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・追加をクリック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A29EB46-1668-44D8-82EF-1B4920D4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3652"/>
            <a:ext cx="4304630" cy="20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5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DDA26-6E81-40D6-B57E-F3BD24EE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貸借管理アプリ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86F70-4713-4567-8A3C-1D693368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・詳細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B82FFE81-1372-4FC5-AAFB-B0941C80B525}"/>
              </a:ext>
            </a:extLst>
          </p:cNvPr>
          <p:cNvSpPr txBox="1">
            <a:spLocks/>
          </p:cNvSpPr>
          <p:nvPr/>
        </p:nvSpPr>
        <p:spPr>
          <a:xfrm>
            <a:off x="6096000" y="2883651"/>
            <a:ext cx="5257800" cy="329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・氏名をリストから選択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は触らない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・年月日を入力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形式は</a:t>
            </a:r>
            <a:r>
              <a:rPr lang="en-US" altLang="ja-JP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yyyy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-MM-dd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・金額を入力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数値のみ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D46D95-E828-4E04-A409-73887C944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3650"/>
            <a:ext cx="4053305" cy="32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DDA26-6E81-40D6-B57E-F3BD24EE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貸借管理アプリ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86F70-4713-4567-8A3C-1D693368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・詳細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(AP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B82FFE81-1372-4FC5-AAFB-B0941C80B525}"/>
              </a:ext>
            </a:extLst>
          </p:cNvPr>
          <p:cNvSpPr txBox="1">
            <a:spLocks/>
          </p:cNvSpPr>
          <p:nvPr/>
        </p:nvSpPr>
        <p:spPr>
          <a:xfrm>
            <a:off x="6096000" y="2883651"/>
            <a:ext cx="5257800" cy="329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・氏名をリストから選択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は触らない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・年月日を入力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形式は</a:t>
            </a:r>
            <a:r>
              <a:rPr lang="en-US" altLang="ja-JP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yyyy</a:t>
            </a:r>
            <a:r>
              <a:rPr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-MM-dd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・利息と元本に数値を入力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空欄がないよう入力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A3CB0C-DB8C-413B-84A7-5D943E073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6395"/>
            <a:ext cx="3048000" cy="37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0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DDA26-6E81-40D6-B57E-F3BD24EE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貸借管理アプリ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86F70-4713-4567-8A3C-1D693368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・詳細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(AP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B82FFE81-1372-4FC5-AAFB-B0941C80B525}"/>
              </a:ext>
            </a:extLst>
          </p:cNvPr>
          <p:cNvSpPr txBox="1">
            <a:spLocks/>
          </p:cNvSpPr>
          <p:nvPr/>
        </p:nvSpPr>
        <p:spPr>
          <a:xfrm>
            <a:off x="6096000" y="2883651"/>
            <a:ext cx="5257800" cy="329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のセルでリストを選択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・詳細ボタンをクリック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・詳細を表示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E165098-271E-4CC2-870C-EA47BE623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3" t="32867" r="29976" b="29578"/>
          <a:stretch/>
        </p:blipFill>
        <p:spPr>
          <a:xfrm>
            <a:off x="838199" y="2709704"/>
            <a:ext cx="4019565" cy="3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88D1A-BA5B-42A1-830F-EFFA1FE0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322BC2-824F-4607-8AC7-1A219061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タスク管理アプリ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AutoNum type="arabicPeriod"/>
            </a:pP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ToDo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リストアプリ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貸借管理アプリ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835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D01E3-2F94-4DE7-ADC1-D8E56F02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A68AEA-59F4-40AE-8A4C-A4A36D3B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作成したアプリ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・タスク管理アプリ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en-US" altLang="ja-JP" dirty="0" err="1"/>
              <a:t>ToDo</a:t>
            </a:r>
            <a:r>
              <a:rPr kumimoji="1" lang="ja-JP" altLang="en-US" dirty="0"/>
              <a:t>リストアプリ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・貸借管理アプリ</a:t>
            </a:r>
          </a:p>
        </p:txBody>
      </p:sp>
    </p:spTree>
    <p:extLst>
      <p:ext uri="{BB962C8B-B14F-4D97-AF65-F5344CB8AC3E}">
        <p14:creationId xmlns:p14="http://schemas.microsoft.com/office/powerpoint/2010/main" val="105617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5721F-77B1-4D68-88FF-AA8A972A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タスク管理アプリ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151710-5350-44AE-B00D-A36C0126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・使用言語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JavaScript</a:t>
            </a: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・制作の目的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・背景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・重要な情報を紛失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・何から手を付ければいいのかわからない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・目的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・タスクリストを作成　・進行度をチェック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69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21365-76B4-444C-8A55-AD176126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タスク管理アプリ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A906F7-7220-4D35-BBE2-49493B6B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D796BBA-C778-4B7E-A706-846F293FAA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・タスクリストを表示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・新規タスクの追加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タスク名及び期日が入力されていない場合はエラー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・既存タスクの更新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・既存タスクの削除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036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02D03-8D96-4578-8EAE-90B1C76F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タスク管理アプリ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4D4E5E-4736-45B9-A03F-041C40C9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詳細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メイン画面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9DAE00BE-C4A2-4353-ACFD-A76EE08A21F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3"/>
          <a:stretch/>
        </p:blipFill>
        <p:spPr>
          <a:xfrm>
            <a:off x="823911" y="2328863"/>
            <a:ext cx="6560505" cy="416401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ED39ED-86CF-4DE2-B467-9DD2CFAD9CA4}"/>
              </a:ext>
            </a:extLst>
          </p:cNvPr>
          <p:cNvSpPr txBox="1"/>
          <p:nvPr/>
        </p:nvSpPr>
        <p:spPr>
          <a:xfrm>
            <a:off x="7743824" y="2214781"/>
            <a:ext cx="36099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Tasks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・期日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・重要度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・ステータス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Add New Task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・期日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・重要度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高・中・低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・ステータス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未着手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75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54E3B-6785-4F9A-B796-1C51A9A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タスク管理アプリ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5D9116-F384-499F-AD2D-BA981AF6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詳細　</a:t>
            </a:r>
            <a:r>
              <a:rPr lang="en-US" altLang="ja-JP" dirty="0"/>
              <a:t>(</a:t>
            </a:r>
            <a:r>
              <a:rPr lang="ja-JP" altLang="en-US" dirty="0"/>
              <a:t>変更画面</a:t>
            </a:r>
            <a:r>
              <a:rPr lang="en-US" altLang="ja-JP" dirty="0"/>
              <a:t>)</a:t>
            </a:r>
            <a:endParaRPr lang="ja-JP" altLang="en-US" dirty="0"/>
          </a:p>
        </p:txBody>
      </p:sp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DADB81D5-7605-456E-BF65-896AAE8C610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/>
          <a:stretch/>
        </p:blipFill>
        <p:spPr>
          <a:xfrm>
            <a:off x="838200" y="2457451"/>
            <a:ext cx="6805613" cy="344398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8B9F5D-489A-49D8-AD8B-634328582AF6}"/>
              </a:ext>
            </a:extLst>
          </p:cNvPr>
          <p:cNvSpPr txBox="1"/>
          <p:nvPr/>
        </p:nvSpPr>
        <p:spPr>
          <a:xfrm>
            <a:off x="7643813" y="2457451"/>
            <a:ext cx="38917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タスクの変更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・全項目変更可能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ただし</a:t>
            </a: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行ずつ</a:t>
            </a:r>
            <a:endParaRPr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タスクの削除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削除確認画面なし</a:t>
            </a:r>
            <a:endParaRPr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603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EFAC-AB57-4F1E-9CDB-4B6F4F34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ToDo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リストアプリ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1C0CF0-050F-47BE-AA89-A70F30DA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・使用言語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SQLite</a:t>
            </a: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・制作の目的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・背景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・しなければならないことを忘れる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・目的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・やるべきことを整理するリストを作成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18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0BB4C-CBBD-44AF-BC8D-8E9E1F87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ToDo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リストアプリ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37903-AEC5-4B0B-99B3-F9E21051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・新規追加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・リストの表示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・更新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・削除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54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1C142-1368-4B5A-907A-C83F3023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ToDo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リストアプリ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DBE64-62E3-4CD2-ACFB-FAF81B15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8180" cy="4351338"/>
          </a:xfrm>
        </p:spPr>
        <p:txBody>
          <a:bodyPr/>
          <a:lstStyle/>
          <a:p>
            <a:r>
              <a:rPr kumimoji="1" lang="ja-JP" altLang="en-US" dirty="0"/>
              <a:t>詳細　</a:t>
            </a:r>
            <a:r>
              <a:rPr kumimoji="1" lang="en-US" altLang="ja-JP" dirty="0"/>
              <a:t>(</a:t>
            </a:r>
            <a:r>
              <a:rPr kumimoji="1" lang="ja-JP" altLang="en-US" dirty="0"/>
              <a:t>入力部分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5496F74-761D-4461-8F59-B13E3C4CE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6850"/>
            <a:ext cx="4144104" cy="33253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304B7-67A3-4F9C-BF22-CD71BCE7FFD9}"/>
              </a:ext>
            </a:extLst>
          </p:cNvPr>
          <p:cNvSpPr txBox="1"/>
          <p:nvPr/>
        </p:nvSpPr>
        <p:spPr>
          <a:xfrm>
            <a:off x="5486400" y="252685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入力内容</a:t>
            </a:r>
            <a:endParaRPr kumimoji="1" lang="en-US" altLang="ja-JP" sz="2800" dirty="0"/>
          </a:p>
          <a:p>
            <a:r>
              <a:rPr lang="ja-JP" altLang="en-US" sz="2800" dirty="0"/>
              <a:t>・タスク名</a:t>
            </a:r>
            <a:endParaRPr lang="en-US" altLang="ja-JP" sz="2800" dirty="0"/>
          </a:p>
          <a:p>
            <a:r>
              <a:rPr kumimoji="1" lang="ja-JP" altLang="en-US" sz="2800" dirty="0"/>
              <a:t>・年月日</a:t>
            </a:r>
            <a:endParaRPr kumimoji="1" lang="en-US" altLang="ja-JP" sz="2800" dirty="0"/>
          </a:p>
          <a:p>
            <a:r>
              <a:rPr lang="ja-JP" altLang="en-US" sz="2800" dirty="0"/>
              <a:t>・開始時間 </a:t>
            </a:r>
            <a:r>
              <a:rPr lang="ja-JP" altLang="en-US" sz="2800" dirty="0">
                <a:solidFill>
                  <a:srgbClr val="FF0000"/>
                </a:solidFill>
              </a:rPr>
              <a:t>省略可</a:t>
            </a:r>
            <a:endParaRPr lang="en-US" altLang="ja-JP" sz="2800" dirty="0"/>
          </a:p>
          <a:p>
            <a:r>
              <a:rPr kumimoji="1" lang="ja-JP" altLang="en-US" sz="2800" dirty="0"/>
              <a:t>・終了時間 </a:t>
            </a:r>
            <a:r>
              <a:rPr lang="ja-JP" altLang="en-US" sz="2800" dirty="0">
                <a:solidFill>
                  <a:srgbClr val="FF0000"/>
                </a:solidFill>
              </a:rPr>
              <a:t>省略可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940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597</Words>
  <Application>Microsoft Office PowerPoint</Application>
  <PresentationFormat>ワイド画面</PresentationFormat>
  <Paragraphs>148</Paragraphs>
  <Slides>20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メイリオ</vt:lpstr>
      <vt:lpstr>游ゴシック</vt:lpstr>
      <vt:lpstr>游ゴシック Light</vt:lpstr>
      <vt:lpstr>Arial</vt:lpstr>
      <vt:lpstr>Office テーマ</vt:lpstr>
      <vt:lpstr>最終課題</vt:lpstr>
      <vt:lpstr>目次</vt:lpstr>
      <vt:lpstr>1. タスク管理アプリ</vt:lpstr>
      <vt:lpstr>1. タスク管理アプリ</vt:lpstr>
      <vt:lpstr>1. タスク管理アプリ</vt:lpstr>
      <vt:lpstr>1. タスク管理アプリ</vt:lpstr>
      <vt:lpstr>2. ToDoリストアプリ</vt:lpstr>
      <vt:lpstr>2. ToDoリストアプリ</vt:lpstr>
      <vt:lpstr>2. ToDoリストアプリ</vt:lpstr>
      <vt:lpstr>2. ToDoリストアプリ</vt:lpstr>
      <vt:lpstr>2. ToDoリストアプリ</vt:lpstr>
      <vt:lpstr>3. 貸借管理アプリ</vt:lpstr>
      <vt:lpstr>3. 貸借管理アプリ</vt:lpstr>
      <vt:lpstr>3. 貸借管理アプリ</vt:lpstr>
      <vt:lpstr>3. 貸借管理アプリ</vt:lpstr>
      <vt:lpstr>3. 貸借管理アプリ</vt:lpstr>
      <vt:lpstr>3. 貸借管理アプリ</vt:lpstr>
      <vt:lpstr>3. 貸借管理アプリ</vt:lpstr>
      <vt:lpstr>3. 貸借管理アプリ</vt:lpstr>
      <vt:lpstr>4. 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タスク管理アプリ</dc:title>
  <dc:creator>7d10</dc:creator>
  <cp:lastModifiedBy>7d10</cp:lastModifiedBy>
  <cp:revision>77</cp:revision>
  <dcterms:created xsi:type="dcterms:W3CDTF">2024-02-06T01:13:50Z</dcterms:created>
  <dcterms:modified xsi:type="dcterms:W3CDTF">2024-02-14T07:03:14Z</dcterms:modified>
</cp:coreProperties>
</file>