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35492-CDFF-401C-B30E-CFB2F67918DF}" v="18" dt="2022-02-16T08:54:34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56" autoAdjust="0"/>
  </p:normalViewPr>
  <p:slideViewPr>
    <p:cSldViewPr snapToGrid="0">
      <p:cViewPr varScale="1">
        <p:scale>
          <a:sx n="90" d="100"/>
          <a:sy n="90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ji kazutsuna" userId="64d628c3-cdad-4673-b392-08a7511fda92" providerId="ADAL" clId="{1CD35492-CDFF-401C-B30E-CFB2F67918DF}"/>
    <pc:docChg chg="addSld delSld modSld modMainMaster modNotesMaster">
      <pc:chgData name="yamaji kazutsuna" userId="64d628c3-cdad-4673-b392-08a7511fda92" providerId="ADAL" clId="{1CD35492-CDFF-401C-B30E-CFB2F67918DF}" dt="2022-02-16T10:41:28.990" v="142"/>
      <pc:docMkLst>
        <pc:docMk/>
      </pc:docMkLst>
      <pc:sldChg chg="addSp delSp modSp new del mod modNotes modNotesTx">
        <pc:chgData name="yamaji kazutsuna" userId="64d628c3-cdad-4673-b392-08a7511fda92" providerId="ADAL" clId="{1CD35492-CDFF-401C-B30E-CFB2F67918DF}" dt="2022-02-16T08:02:33.750" v="140" actId="47"/>
        <pc:sldMkLst>
          <pc:docMk/>
          <pc:sldMk cId="9363071" sldId="256"/>
        </pc:sldMkLst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k cId="9363071" sldId="256"/>
            <ac:spMk id="2" creationId="{70620866-B58C-4C6C-B9B7-5979ECB06542}"/>
          </ac:spMkLst>
        </pc:spChg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k cId="9363071" sldId="256"/>
            <ac:spMk id="3" creationId="{0A51F29F-2245-4A3A-8C5C-30A0525DB10C}"/>
          </ac:spMkLst>
        </pc:spChg>
        <pc:spChg chg="add del mod">
          <ac:chgData name="yamaji kazutsuna" userId="64d628c3-cdad-4673-b392-08a7511fda92" providerId="ADAL" clId="{1CD35492-CDFF-401C-B30E-CFB2F67918DF}" dt="2022-02-16T07:50:33.965" v="120"/>
          <ac:spMkLst>
            <pc:docMk/>
            <pc:sldMk cId="9363071" sldId="256"/>
            <ac:spMk id="5" creationId="{6EBE1239-D3C9-46C6-86EA-AD9960C1F5D3}"/>
          </ac:spMkLst>
        </pc:spChg>
        <pc:spChg chg="add del mod">
          <ac:chgData name="yamaji kazutsuna" userId="64d628c3-cdad-4673-b392-08a7511fda92" providerId="ADAL" clId="{1CD35492-CDFF-401C-B30E-CFB2F67918DF}" dt="2022-02-16T07:50:38.697" v="130"/>
          <ac:spMkLst>
            <pc:docMk/>
            <pc:sldMk cId="9363071" sldId="256"/>
            <ac:spMk id="7" creationId="{5265B194-007E-4A6E-A697-4DF75D9EC156}"/>
          </ac:spMkLst>
        </pc:spChg>
      </pc:sldChg>
      <pc:sldChg chg="modSp new mod modNotes modNotesTx">
        <pc:chgData name="yamaji kazutsuna" userId="64d628c3-cdad-4673-b392-08a7511fda92" providerId="ADAL" clId="{1CD35492-CDFF-401C-B30E-CFB2F67918DF}" dt="2022-02-16T10:40:52.745" v="141"/>
        <pc:sldMkLst>
          <pc:docMk/>
          <pc:sldMk cId="2005841342" sldId="257"/>
        </pc:sldMkLst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k cId="2005841342" sldId="257"/>
            <ac:spMk id="2" creationId="{C0B292A5-7FF4-4B30-83B4-1F1D9E1F463E}"/>
          </ac:spMkLst>
        </pc:spChg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k cId="2005841342" sldId="257"/>
            <ac:spMk id="3" creationId="{09AAF11E-67FD-4A91-A488-76333E8A6F8D}"/>
          </ac:spMkLst>
        </pc:spChg>
      </pc:sldChg>
      <pc:sldChg chg="add modNotesTx">
        <pc:chgData name="yamaji kazutsuna" userId="64d628c3-cdad-4673-b392-08a7511fda92" providerId="ADAL" clId="{1CD35492-CDFF-401C-B30E-CFB2F67918DF}" dt="2022-02-16T10:41:28.990" v="142"/>
        <pc:sldMkLst>
          <pc:docMk/>
          <pc:sldMk cId="3333716569" sldId="258"/>
        </pc:sldMkLst>
      </pc:sldChg>
      <pc:sldMasterChg chg="modSp modSldLayout">
        <pc:chgData name="yamaji kazutsuna" userId="64d628c3-cdad-4673-b392-08a7511fda92" providerId="ADAL" clId="{1CD35492-CDFF-401C-B30E-CFB2F67918DF}" dt="2022-02-16T08:01:38.849" v="138"/>
        <pc:sldMasterMkLst>
          <pc:docMk/>
          <pc:sldMasterMk cId="597550686" sldId="2147483648"/>
        </pc:sldMasterMkLst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asterMk cId="597550686" sldId="2147483648"/>
            <ac:spMk id="2" creationId="{FCBF4234-B95D-4ED0-960F-BE29516065BC}"/>
          </ac:spMkLst>
        </pc:spChg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asterMk cId="597550686" sldId="2147483648"/>
            <ac:spMk id="3" creationId="{F7B255B9-49A6-4449-8205-D475B5D4F177}"/>
          </ac:spMkLst>
        </pc:spChg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asterMk cId="597550686" sldId="2147483648"/>
            <ac:spMk id="4" creationId="{BF31588B-1110-4007-B338-252FCD0103F3}"/>
          </ac:spMkLst>
        </pc:spChg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asterMk cId="597550686" sldId="2147483648"/>
            <ac:spMk id="5" creationId="{93DDF64D-0DC5-4226-B9DE-1D7FFE95B4FC}"/>
          </ac:spMkLst>
        </pc:spChg>
        <pc:spChg chg="mod">
          <ac:chgData name="yamaji kazutsuna" userId="64d628c3-cdad-4673-b392-08a7511fda92" providerId="ADAL" clId="{1CD35492-CDFF-401C-B30E-CFB2F67918DF}" dt="2022-02-16T08:01:38.849" v="138"/>
          <ac:spMkLst>
            <pc:docMk/>
            <pc:sldMasterMk cId="597550686" sldId="2147483648"/>
            <ac:spMk id="6" creationId="{1BE98E7F-63BB-49CE-B333-19D665DB934C}"/>
          </ac:spMkLst>
        </pc:spChg>
        <pc:sldLayoutChg chg="modSp">
          <pc:chgData name="yamaji kazutsuna" userId="64d628c3-cdad-4673-b392-08a7511fda92" providerId="ADAL" clId="{1CD35492-CDFF-401C-B30E-CFB2F67918DF}" dt="2022-02-16T08:01:38.849" v="138"/>
          <pc:sldLayoutMkLst>
            <pc:docMk/>
            <pc:sldMasterMk cId="597550686" sldId="2147483648"/>
            <pc:sldLayoutMk cId="396350259" sldId="2147483649"/>
          </pc:sldLayoutMkLst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396350259" sldId="2147483649"/>
              <ac:spMk id="2" creationId="{6AA63C83-DE5A-425C-A4BB-C52D5E02C88A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396350259" sldId="2147483649"/>
              <ac:spMk id="3" creationId="{A0AB6517-8EC2-409C-BBB4-61FECCA7D026}"/>
            </ac:spMkLst>
          </pc:spChg>
        </pc:sldLayoutChg>
        <pc:sldLayoutChg chg="modSp">
          <pc:chgData name="yamaji kazutsuna" userId="64d628c3-cdad-4673-b392-08a7511fda92" providerId="ADAL" clId="{1CD35492-CDFF-401C-B30E-CFB2F67918DF}" dt="2022-02-16T08:01:38.849" v="138"/>
          <pc:sldLayoutMkLst>
            <pc:docMk/>
            <pc:sldMasterMk cId="597550686" sldId="2147483648"/>
            <pc:sldLayoutMk cId="1297204878" sldId="2147483651"/>
          </pc:sldLayoutMkLst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297204878" sldId="2147483651"/>
              <ac:spMk id="2" creationId="{173B0ED8-38B0-402E-BB5D-2713C75B7A82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297204878" sldId="2147483651"/>
              <ac:spMk id="3" creationId="{4E9359CA-3FAB-4C21-B751-220747DB0A18}"/>
            </ac:spMkLst>
          </pc:spChg>
        </pc:sldLayoutChg>
        <pc:sldLayoutChg chg="modSp">
          <pc:chgData name="yamaji kazutsuna" userId="64d628c3-cdad-4673-b392-08a7511fda92" providerId="ADAL" clId="{1CD35492-CDFF-401C-B30E-CFB2F67918DF}" dt="2022-02-16T08:01:38.849" v="138"/>
          <pc:sldLayoutMkLst>
            <pc:docMk/>
            <pc:sldMasterMk cId="597550686" sldId="2147483648"/>
            <pc:sldLayoutMk cId="1229915335" sldId="2147483652"/>
          </pc:sldLayoutMkLst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229915335" sldId="2147483652"/>
              <ac:spMk id="3" creationId="{888F46D0-BFDE-449E-81B1-C5D6BCE69DB1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229915335" sldId="2147483652"/>
              <ac:spMk id="4" creationId="{BB6EFA36-77F2-484F-9D15-C51EE4BF93FC}"/>
            </ac:spMkLst>
          </pc:spChg>
        </pc:sldLayoutChg>
        <pc:sldLayoutChg chg="modSp">
          <pc:chgData name="yamaji kazutsuna" userId="64d628c3-cdad-4673-b392-08a7511fda92" providerId="ADAL" clId="{1CD35492-CDFF-401C-B30E-CFB2F67918DF}" dt="2022-02-16T08:01:38.849" v="138"/>
          <pc:sldLayoutMkLst>
            <pc:docMk/>
            <pc:sldMasterMk cId="597550686" sldId="2147483648"/>
            <pc:sldLayoutMk cId="2348278451" sldId="2147483653"/>
          </pc:sldLayoutMkLst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2348278451" sldId="2147483653"/>
              <ac:spMk id="2" creationId="{9B29C7EC-3942-4D1F-A599-F5F4EA2BA360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2348278451" sldId="2147483653"/>
              <ac:spMk id="3" creationId="{DFA71D6A-33E1-4353-BAE0-02B7508F5E03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2348278451" sldId="2147483653"/>
              <ac:spMk id="4" creationId="{6C2E49DE-8CC3-4DD6-A48C-191F469D1B52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2348278451" sldId="2147483653"/>
              <ac:spMk id="5" creationId="{1E0AC43A-150A-442C-9063-BC8A5EA63C43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2348278451" sldId="2147483653"/>
              <ac:spMk id="6" creationId="{21A4B853-2A2F-4D4E-BA01-B52D0EF21CD5}"/>
            </ac:spMkLst>
          </pc:spChg>
        </pc:sldLayoutChg>
        <pc:sldLayoutChg chg="modSp">
          <pc:chgData name="yamaji kazutsuna" userId="64d628c3-cdad-4673-b392-08a7511fda92" providerId="ADAL" clId="{1CD35492-CDFF-401C-B30E-CFB2F67918DF}" dt="2022-02-16T08:01:38.849" v="138"/>
          <pc:sldLayoutMkLst>
            <pc:docMk/>
            <pc:sldMasterMk cId="597550686" sldId="2147483648"/>
            <pc:sldLayoutMk cId="1425221587" sldId="2147483656"/>
          </pc:sldLayoutMkLst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425221587" sldId="2147483656"/>
              <ac:spMk id="2" creationId="{67B73B52-9E0C-49FC-A277-C9C82F571958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425221587" sldId="2147483656"/>
              <ac:spMk id="3" creationId="{289A4151-1DB5-4651-9AFD-B3B38E060892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425221587" sldId="2147483656"/>
              <ac:spMk id="4" creationId="{5A89390B-82B4-4AC9-B13D-E7510F8D2B86}"/>
            </ac:spMkLst>
          </pc:spChg>
        </pc:sldLayoutChg>
        <pc:sldLayoutChg chg="modSp">
          <pc:chgData name="yamaji kazutsuna" userId="64d628c3-cdad-4673-b392-08a7511fda92" providerId="ADAL" clId="{1CD35492-CDFF-401C-B30E-CFB2F67918DF}" dt="2022-02-16T08:01:38.849" v="138"/>
          <pc:sldLayoutMkLst>
            <pc:docMk/>
            <pc:sldMasterMk cId="597550686" sldId="2147483648"/>
            <pc:sldLayoutMk cId="1835560588" sldId="2147483657"/>
          </pc:sldLayoutMkLst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835560588" sldId="2147483657"/>
              <ac:spMk id="2" creationId="{45ACF222-B4BA-4EB1-BFB7-8A9F18F3E89B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835560588" sldId="2147483657"/>
              <ac:spMk id="3" creationId="{AF3E61CC-9558-411E-A128-BFF1D0DC1FFC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1835560588" sldId="2147483657"/>
              <ac:spMk id="4" creationId="{4832D520-450C-4604-B4C1-FF7827D6964E}"/>
            </ac:spMkLst>
          </pc:spChg>
        </pc:sldLayoutChg>
        <pc:sldLayoutChg chg="modSp">
          <pc:chgData name="yamaji kazutsuna" userId="64d628c3-cdad-4673-b392-08a7511fda92" providerId="ADAL" clId="{1CD35492-CDFF-401C-B30E-CFB2F67918DF}" dt="2022-02-16T08:01:38.849" v="138"/>
          <pc:sldLayoutMkLst>
            <pc:docMk/>
            <pc:sldMasterMk cId="597550686" sldId="2147483648"/>
            <pc:sldLayoutMk cId="3606193343" sldId="2147483659"/>
          </pc:sldLayoutMkLst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3606193343" sldId="2147483659"/>
              <ac:spMk id="2" creationId="{D9644AD5-6404-459A-944E-1D876618646B}"/>
            </ac:spMkLst>
          </pc:spChg>
          <pc:spChg chg="mod">
            <ac:chgData name="yamaji kazutsuna" userId="64d628c3-cdad-4673-b392-08a7511fda92" providerId="ADAL" clId="{1CD35492-CDFF-401C-B30E-CFB2F67918DF}" dt="2022-02-16T08:01:38.849" v="138"/>
            <ac:spMkLst>
              <pc:docMk/>
              <pc:sldMasterMk cId="597550686" sldId="2147483648"/>
              <pc:sldLayoutMk cId="3606193343" sldId="2147483659"/>
              <ac:spMk id="3" creationId="{6554E8E4-0532-4525-93B6-6C02851C418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536B-C4AB-4F17-9D8D-F4FA915D8632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3B65E-7EE6-4ECD-8ADA-D41F4825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Topic:VUCA</a:t>
            </a:r>
            <a:r>
              <a:rPr lang="ja-JP" altLang="en-US" dirty="0"/>
              <a:t>時代に求められている学び </a:t>
            </a:r>
            <a:endParaRPr lang="en-US" altLang="ja-JP" dirty="0"/>
          </a:p>
          <a:p>
            <a:r>
              <a:rPr lang="en-US" altLang="ja-JP" dirty="0" err="1"/>
              <a:t>Voice:</a:t>
            </a:r>
            <a:r>
              <a:rPr lang="en-US" altLang="ja-JP" b="0" i="0" dirty="0" err="1">
                <a:solidFill>
                  <a:srgbClr val="16191F"/>
                </a:solidFill>
                <a:effectLst/>
                <a:latin typeface="Amazon Ember"/>
              </a:rPr>
              <a:t>Joey</a:t>
            </a:r>
            <a:endParaRPr lang="en-US" altLang="ja-JP" dirty="0"/>
          </a:p>
          <a:p>
            <a:r>
              <a:rPr lang="en-US" altLang="ja-JP" b="0" i="0" dirty="0" err="1">
                <a:solidFill>
                  <a:srgbClr val="24292F"/>
                </a:solidFill>
                <a:effectLst/>
                <a:latin typeface="-apple-system"/>
              </a:rPr>
              <a:t>Language:en</a:t>
            </a:r>
            <a:endParaRPr lang="en-US" altLang="ja-JP" dirty="0"/>
          </a:p>
          <a:p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```text</a:t>
            </a:r>
            <a:endParaRPr kumimoji="1" lang="en-US" altLang="ja-JP" dirty="0"/>
          </a:p>
          <a:p>
            <a:r>
              <a:rPr kumimoji="1" lang="en-US" altLang="ja-JP" dirty="0"/>
              <a:t>Thank you for coming to my poster. </a:t>
            </a:r>
          </a:p>
          <a:p>
            <a:r>
              <a:rPr kumimoji="1" lang="en-US" altLang="ja-JP" dirty="0"/>
              <a:t>```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3B65E-7EE6-4ECD-8ADA-D41F4825AAA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77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Topic:VUCA</a:t>
            </a:r>
            <a:r>
              <a:rPr lang="ja-JP" altLang="en-US" dirty="0"/>
              <a:t>時代に求められている学び </a:t>
            </a:r>
            <a:endParaRPr lang="en-US" altLang="ja-JP" dirty="0"/>
          </a:p>
          <a:p>
            <a:r>
              <a:rPr lang="en-US" altLang="ja-JP" err="1"/>
              <a:t>Voice</a:t>
            </a:r>
            <a:r>
              <a:rPr lang="en-US" altLang="ja-JP"/>
              <a:t>:</a:t>
            </a:r>
            <a:r>
              <a:rPr lang="en-US" altLang="ja-JP" b="0" i="0">
                <a:solidFill>
                  <a:srgbClr val="16191F"/>
                </a:solidFill>
                <a:effectLst/>
                <a:latin typeface="Amazon Ember"/>
              </a:rPr>
              <a:t>Brian</a:t>
            </a:r>
            <a:endParaRPr lang="en-US" altLang="ja-JP" dirty="0"/>
          </a:p>
          <a:p>
            <a:r>
              <a:rPr lang="en-US" altLang="ja-JP" b="0" i="0" dirty="0" err="1">
                <a:solidFill>
                  <a:srgbClr val="24292F"/>
                </a:solidFill>
                <a:effectLst/>
                <a:latin typeface="-apple-system"/>
              </a:rPr>
              <a:t>Language:en</a:t>
            </a:r>
            <a:endParaRPr lang="en-US" altLang="ja-JP" dirty="0"/>
          </a:p>
          <a:p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```text</a:t>
            </a:r>
            <a:endParaRPr kumimoji="1" lang="en-US" altLang="ja-JP" dirty="0"/>
          </a:p>
          <a:p>
            <a:r>
              <a:rPr kumimoji="1" lang="en-US" altLang="ja-JP" dirty="0"/>
              <a:t>Thank you for coming to my poster. </a:t>
            </a:r>
          </a:p>
          <a:p>
            <a:r>
              <a:rPr kumimoji="1" lang="en-US" altLang="ja-JP" dirty="0"/>
              <a:t>```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3B65E-7EE6-4ECD-8ADA-D41F4825AA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84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52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7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41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0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6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9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84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18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3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5FC7-8030-496B-ABCF-2BFCA76D6911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2703-692D-4AF5-AB8E-9A79C58D1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292A5-7FF4-4B30-83B4-1F1D9E1F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VUCA</a:t>
            </a:r>
            <a:r>
              <a:rPr lang="ja-JP" altLang="en-US" dirty="0"/>
              <a:t>時代に求められている学び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AF11E-67FD-4A91-A488-76333E8A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84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292A5-7FF4-4B30-83B4-1F1D9E1F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VUCA</a:t>
            </a:r>
            <a:r>
              <a:rPr lang="ja-JP" altLang="en-US" dirty="0"/>
              <a:t>時代に求められている学び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AF11E-67FD-4A91-A488-76333E8A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371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B997F6-04BE-4FBF-9C12-3056E42B04BD}">
  <we:reference id="a1005b6c-1a90-4275-9d35-1886f4b663bc" version="1.0.0.0" store="\\HOME-KYTH\Users\yamaj\OneDrive - 国立情報学研究所\ドキュメント\CHiRO\GLMS\manifest" storeType="Filesystem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64</Words>
  <Application>Microsoft Office PowerPoint</Application>
  <PresentationFormat>画面に合わせる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Amazon Ember</vt:lpstr>
      <vt:lpstr>-apple-system</vt:lpstr>
      <vt:lpstr>ui-monospace</vt:lpstr>
      <vt:lpstr>游ゴシック</vt:lpstr>
      <vt:lpstr>Arial</vt:lpstr>
      <vt:lpstr>Calibri</vt:lpstr>
      <vt:lpstr>Calibri Light</vt:lpstr>
      <vt:lpstr>Office テーマ</vt:lpstr>
      <vt:lpstr>VUCA時代に求められている学び </vt:lpstr>
      <vt:lpstr>VUCA時代に求められている学び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VUCA時代に求められている学び</dc:title>
  <dc:creator>yamaji kazutsuna</dc:creator>
  <cp:lastModifiedBy>yamaji kazutsuna</cp:lastModifiedBy>
  <cp:revision>1</cp:revision>
  <dcterms:created xsi:type="dcterms:W3CDTF">2022-02-15T23:41:24Z</dcterms:created>
  <dcterms:modified xsi:type="dcterms:W3CDTF">2022-02-16T10:41:31Z</dcterms:modified>
</cp:coreProperties>
</file>