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72" r:id="rId3"/>
    <p:sldId id="306" r:id="rId4"/>
    <p:sldId id="273" r:id="rId5"/>
    <p:sldId id="274" r:id="rId6"/>
    <p:sldId id="275" r:id="rId7"/>
    <p:sldId id="276" r:id="rId8"/>
    <p:sldId id="301" r:id="rId9"/>
    <p:sldId id="303" r:id="rId10"/>
    <p:sldId id="304" r:id="rId11"/>
    <p:sldId id="263" r:id="rId12"/>
  </p:sldIdLst>
  <p:sldSz cx="10691813" cy="7559675"/>
  <p:notesSz cx="6858000" cy="9144000"/>
  <p:defaultTextStyle>
    <a:defPPr>
      <a:defRPr lang="ru-RU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32D"/>
    <a:srgbClr val="1F3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912" y="102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A526-62A9-4440-ACC2-DB731B536920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6BB8-88C9-C147-B608-4664A2A0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0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AEE9-1551-44A0-B83B-367FAC103B48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F74-8A91-4EFD-A5B7-37398C73A2C0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257F-7C24-4D1D-908E-8E37DB033DA4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4CF6-DB1E-49DA-B1B0-DAF0CF88C17D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5F73-A07D-4C04-AEE3-2EDD1EBBC508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B8D8-B719-4CE1-BD36-E161F70FCA7B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EB2B-85B6-4BD4-B0AF-9FEBF13C24E4}" type="datetime1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6838-0C60-4675-8E88-B14C0511913E}" type="datetime1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96BC-17EF-4209-BB6D-2D4FA19A5501}" type="datetime1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56B2-05D3-43F2-A9C6-F45A8F0753C5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D58-BDFD-4020-A3D7-B9787D723B33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4D2-1011-4865-BE69-C4209C3FE1F9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82"/>
            <a:ext cx="10691813" cy="7559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0510" y="2063931"/>
            <a:ext cx="449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ВВЕДЕНИЕ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9227" y="4905214"/>
            <a:ext cx="1952787" cy="2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67651" y="390525"/>
            <a:ext cx="2552700" cy="2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06" y="81863"/>
            <a:ext cx="2952589" cy="22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ВОРЛДСКИЛЛС РОССИЯ 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2115252"/>
            <a:ext cx="9379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Реализуемые программы:</a:t>
            </a:r>
          </a:p>
          <a:p>
            <a:pPr algn="just"/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ВорлдСкиллс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Россия (16-22)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Вузовские чемпионаты (студенты)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ВорлдСкиллс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Россия Юниоры (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&lt;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16 лет)</a:t>
            </a:r>
            <a:endParaRPr lang="en-US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Билет в будущее (школьники)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Демонстрационные экзамены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FutureSkills</a:t>
            </a:r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Отраслевые чемпионаты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Корпоративные чемпионаты</a:t>
            </a:r>
            <a:endParaRPr lang="en-US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ВорлдСкиллс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Евразия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и др.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7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54" y="0"/>
            <a:ext cx="10705567" cy="75596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9227" y="4905214"/>
            <a:ext cx="1952787" cy="2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852412" y="132799"/>
            <a:ext cx="2758437" cy="251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15" y="0"/>
            <a:ext cx="3363409" cy="25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8782" y="2497066"/>
            <a:ext cx="55585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ДОПОЛНИТЕЛЬНАЯ ПРОФЕССИОНАЛЬНАЯ ПРОГРАММА </a:t>
            </a:r>
          </a:p>
          <a:p>
            <a:r>
              <a:rPr lang="ru-RU" sz="24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ПОВЫШЕНИЯ КВАЛИФИКАЦИИ </a:t>
            </a:r>
          </a:p>
          <a:p>
            <a:r>
              <a:rPr lang="ru-RU" sz="24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«ТЕХНОЛОГИИ ВЕБ-ДИЗАЙНА И РАЗРАБОТКИ (С УЧЕТОМ СТАНДАРТА ВОРЛДСКИЛЛС ПО КОМПЕТЕНЦИИ </a:t>
            </a:r>
            <a:r>
              <a:rPr lang="ru-RU" sz="24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«</a:t>
            </a:r>
            <a:r>
              <a:rPr lang="ru-RU" sz="2400" b="1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РАЗРАБОТКА ВЕБ-ПРИЛОЖЕНИЙ»)» </a:t>
            </a:r>
            <a:endParaRPr lang="ru-RU" sz="2400" b="1" dirty="0" smtClean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  <a:p>
            <a:endParaRPr lang="ru-RU" sz="2400" b="1" dirty="0" smtClean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  <a:p>
            <a:endParaRPr lang="ru-RU" sz="24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  <a:p>
            <a:r>
              <a:rPr lang="ru-RU" sz="24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ВЯЧЕСЛАВ ВИКТОРОВИЧ ФЕДОРОВ</a:t>
            </a:r>
            <a:endParaRPr lang="ru-RU" sz="24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7" y="561708"/>
            <a:ext cx="3147482" cy="149405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721875" y="271220"/>
            <a:ext cx="1952787" cy="2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63008" y="294724"/>
            <a:ext cx="3239307" cy="2123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16" y="184939"/>
            <a:ext cx="3177688" cy="2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9722" y="2882735"/>
            <a:ext cx="5558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WORLDSKILLS</a:t>
            </a:r>
          </a:p>
          <a:p>
            <a:r>
              <a:rPr lang="en-US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(</a:t>
            </a:r>
            <a:r>
              <a:rPr lang="ru-RU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ВОРЛДСКИЛЛС</a:t>
            </a:r>
            <a:r>
              <a:rPr lang="en-US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)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7" y="561708"/>
            <a:ext cx="3147482" cy="149405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721875" y="271220"/>
            <a:ext cx="1952787" cy="2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63008" y="294724"/>
            <a:ext cx="3239307" cy="2123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16" y="184939"/>
            <a:ext cx="3177688" cy="2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WORLDSKILLS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2115252"/>
            <a:ext cx="937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</a:t>
            </a:r>
            <a:r>
              <a:rPr lang="ru-RU" sz="2000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WorldSkills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International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(WSI, от англ.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skills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— «умения») — международная некоммерческая ассоциация, целью которой является повышение статуса и стандартов профессиональной подготовки и квалификации по всему миру, популяризация рабочих профессий через проведение международных соревнований по всему миру. Основана в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1946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году.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На сегодняшний день в деятельности организации принимают участие 80 стран.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3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WORLDSKILLS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2115252"/>
            <a:ext cx="9379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Своей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миссией WSI называет привлечение внимания к рабочим профессиям и создание условий для развития высоких профессиональных 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стандартов. </a:t>
            </a:r>
          </a:p>
          <a:p>
            <a:pPr algn="just"/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Её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основная деятельность — организация и проведение профессиональных соревнований различного уровня для молодых людей в возрасте до 22 лет. </a:t>
            </a:r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Раз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 два года проходит мировой чемпионат рабочих профессий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WorldSkills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, который также называют «Олимпиадой для рабочих рук». В настоящее время это крупнейшее соревнование подобного 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рода.</a:t>
            </a:r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4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WORLDSKILLS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1996640"/>
            <a:ext cx="93794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В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1947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году в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Испании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впервые прошел национальный конкурс по профессионально-технической подготовке. Он был призван поднять популярность рабочих специальностей и способствовать созданию эффективной системы профессионального образования, так как в стране,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восстанавливающейся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после Гражданской войны, существовала острая нехватка квалифицированных рабочих. Автором данной идеи был генеральный директор Испанской молодёжной организации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Хосе Антонио </a:t>
            </a:r>
            <a:r>
              <a:rPr lang="ru-RU" sz="2000" b="1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Элола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ru-RU" sz="2000" b="1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Оласо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.</a:t>
            </a:r>
          </a:p>
          <a:p>
            <a:pPr algn="just"/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Первой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эту инициативу поддержала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Португалия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. В результате в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1950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году прошли первые международные Пиренейские соревнования, в которых приняли участие 12 представителей обеих стран. Три года спустя к соревнованиям присоединились конкурсанты из Германии, Великобритании, Франции, Марокко и Швейцарии. Таким образом, в </a:t>
            </a: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1953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году была сформирована организация по проведению конкурсов профессионального мастерства —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International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Vocational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Training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Organisation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(IVTO).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5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ВОРЛДСКИЛЛС РОССИЯ 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2115252"/>
            <a:ext cx="9379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Апрель 2012</a:t>
            </a:r>
          </a:p>
          <a:p>
            <a:pPr algn="just"/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Россия вошла в состав международного движения WORLDSKILLS INTERNATIONAL</a:t>
            </a:r>
          </a:p>
          <a:p>
            <a:pPr algn="just"/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Ноябрь 2012</a:t>
            </a:r>
          </a:p>
          <a:p>
            <a:pPr algn="just"/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	Первый открытый чемпионат </a:t>
            </a:r>
            <a:r>
              <a:rPr lang="ru-RU" sz="2000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москвы</a:t>
            </a:r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по профессиональному мастерству WORLDSKILLS RUSSIA 2012. 400 участников, 17 компетенций</a:t>
            </a:r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7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ВОРЛДСКИЛЛС РОССИЯ 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2115252"/>
            <a:ext cx="93794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На текущий момент 120 компетенций, среди которых:</a:t>
            </a:r>
          </a:p>
          <a:p>
            <a:pPr algn="just"/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Сантехника и отопление 15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Plumbing and Heating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Электромонтаж 18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Electrical Installations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Ювелирное дело 27 </a:t>
            </a:r>
            <a:r>
              <a:rPr lang="en-US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Jewellery</a:t>
            </a:r>
            <a:endParaRPr lang="en-US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Флористика 28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Floristry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Технологии моды 31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Fashion Technology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Фотография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R25 Photography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Мехатроника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04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Mechatronics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Мобильная робототехника 23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Mobile Robotics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Туризм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R9 Tourism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Виноделие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R78 Winemaking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Кузовной ремонт 13 </a:t>
            </a:r>
            <a:r>
              <a:rPr lang="en-US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Autobody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Repair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Управление бульдозером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R72 Bulldozer driver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Выпечка осетинских пирогов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R14 </a:t>
            </a:r>
            <a:r>
              <a:rPr lang="en-US" sz="2000" dirty="0" err="1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Ossetian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 Pies Baking</a:t>
            </a:r>
          </a:p>
          <a:p>
            <a:pPr algn="just"/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7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2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ВОРЛДСКИЛЛС РОССИЯ 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860" y="2115252"/>
            <a:ext cx="93794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Информационные и коммуникационные технологии:</a:t>
            </a:r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algn="just"/>
            <a:endParaRPr lang="ru-RU" sz="2000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Информационные кабельные сети 02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Information Network Cabling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Инженерный дизайн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CAD (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САПР) 05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Mechanical Engineering CAD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Программные решения для бизнеса 09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IT Software Solutions for Business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Печатные технологии в прессе 11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Print Media Technology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Веб-дизайн и разработка 17 </a:t>
            </a:r>
            <a:r>
              <a:rPr lang="en-US" sz="2000" b="1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Web Design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Сетевое и системное администрирование 39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IT Network Systems Administration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IT-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решения для бизнеса на платформе 1С: Предприятие 8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R71 IT Software Solutions for Business (based on the "1C: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Предприятие 8"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platform)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Разработка компьютерных игр и мультимедийных приложений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R89 Video Games and Multimedia Applications Development (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презентационная)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3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D 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моделирование для компьютерных игр </a:t>
            </a:r>
            <a:r>
              <a:rPr lang="en-US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D1 3D Digital Game Art (</a:t>
            </a:r>
            <a:r>
              <a:rPr lang="ru-RU" sz="2000" dirty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презентационная)</a:t>
            </a:r>
          </a:p>
          <a:p>
            <a:pPr algn="just"/>
            <a:endParaRPr lang="ru-RU" sz="2000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289" y="7001266"/>
            <a:ext cx="33054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7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0744" y="294724"/>
            <a:ext cx="1621069" cy="157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24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269</Words>
  <Application>Microsoft Office PowerPoint</Application>
  <PresentationFormat>Произвольный</PresentationFormat>
  <Paragraphs>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Akrobat</vt:lpstr>
      <vt:lpstr>Akrobat ExtraBold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Федоров Вячеслав Викторович</cp:lastModifiedBy>
  <cp:revision>52</cp:revision>
  <dcterms:created xsi:type="dcterms:W3CDTF">2017-06-06T12:31:48Z</dcterms:created>
  <dcterms:modified xsi:type="dcterms:W3CDTF">2022-10-17T03:11:31Z</dcterms:modified>
</cp:coreProperties>
</file>