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9"/>
  </p:notesMasterIdLst>
  <p:handoutMasterIdLst>
    <p:handoutMasterId r:id="rId30"/>
  </p:handoutMasterIdLst>
  <p:sldIdLst>
    <p:sldId id="259" r:id="rId2"/>
    <p:sldId id="260" r:id="rId3"/>
    <p:sldId id="261" r:id="rId4"/>
    <p:sldId id="262" r:id="rId5"/>
    <p:sldId id="263" r:id="rId6"/>
    <p:sldId id="264" r:id="rId7"/>
    <p:sldId id="265" r:id="rId8"/>
    <p:sldId id="271" r:id="rId9"/>
    <p:sldId id="272" r:id="rId10"/>
    <p:sldId id="287" r:id="rId11"/>
    <p:sldId id="266" r:id="rId12"/>
    <p:sldId id="268" r:id="rId13"/>
    <p:sldId id="269" r:id="rId14"/>
    <p:sldId id="288"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9" r:id="rId2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001340-2F0C-4A1F-8711-213C6E89A175}" v="28" dt="2024-07-10T14:44:29.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54" autoAdjust="0"/>
  </p:normalViewPr>
  <p:slideViewPr>
    <p:cSldViewPr snapToGrid="0">
      <p:cViewPr varScale="1">
        <p:scale>
          <a:sx n="80" d="100"/>
          <a:sy n="80" d="100"/>
        </p:scale>
        <p:origin x="619" y="67"/>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琢人 吉田" userId="d517e4a316eb5f5f" providerId="LiveId" clId="{64001340-2F0C-4A1F-8711-213C6E89A175}"/>
    <pc:docChg chg="undo custSel addSld delSld modSld sldOrd">
      <pc:chgData name="琢人 吉田" userId="d517e4a316eb5f5f" providerId="LiveId" clId="{64001340-2F0C-4A1F-8711-213C6E89A175}" dt="2024-07-10T14:44:29.321" v="1306"/>
      <pc:docMkLst>
        <pc:docMk/>
      </pc:docMkLst>
      <pc:sldChg chg="addSp modSp mod">
        <pc:chgData name="琢人 吉田" userId="d517e4a316eb5f5f" providerId="LiveId" clId="{64001340-2F0C-4A1F-8711-213C6E89A175}" dt="2024-07-10T13:53:04.551" v="402" actId="20577"/>
        <pc:sldMkLst>
          <pc:docMk/>
          <pc:sldMk cId="2487361916" sldId="260"/>
        </pc:sldMkLst>
        <pc:spChg chg="mod">
          <ac:chgData name="琢人 吉田" userId="d517e4a316eb5f5f" providerId="LiveId" clId="{64001340-2F0C-4A1F-8711-213C6E89A175}" dt="2024-07-10T13:53:04.551" v="402" actId="20577"/>
          <ac:spMkLst>
            <pc:docMk/>
            <pc:sldMk cId="2487361916" sldId="260"/>
            <ac:spMk id="2" creationId="{C7017A9A-939B-E98A-FE92-4939AFFB39AC}"/>
          </ac:spMkLst>
        </pc:spChg>
        <pc:spChg chg="mod">
          <ac:chgData name="琢人 吉田" userId="d517e4a316eb5f5f" providerId="LiveId" clId="{64001340-2F0C-4A1F-8711-213C6E89A175}" dt="2024-07-10T13:03:28.341" v="42" actId="20577"/>
          <ac:spMkLst>
            <pc:docMk/>
            <pc:sldMk cId="2487361916" sldId="260"/>
            <ac:spMk id="3" creationId="{996A2980-71C8-C002-B693-541A13989EF5}"/>
          </ac:spMkLst>
        </pc:spChg>
        <pc:spChg chg="add mod">
          <ac:chgData name="琢人 吉田" userId="d517e4a316eb5f5f" providerId="LiveId" clId="{64001340-2F0C-4A1F-8711-213C6E89A175}" dt="2024-07-10T13:10:33.488" v="88" actId="20577"/>
          <ac:spMkLst>
            <pc:docMk/>
            <pc:sldMk cId="2487361916" sldId="260"/>
            <ac:spMk id="6" creationId="{7CBE059C-6464-1543-363A-B2B257E136A8}"/>
          </ac:spMkLst>
        </pc:spChg>
        <pc:picChg chg="mod">
          <ac:chgData name="琢人 吉田" userId="d517e4a316eb5f5f" providerId="LiveId" clId="{64001340-2F0C-4A1F-8711-213C6E89A175}" dt="2024-07-10T13:08:41.192" v="43" actId="14826"/>
          <ac:picMkLst>
            <pc:docMk/>
            <pc:sldMk cId="2487361916" sldId="260"/>
            <ac:picMk id="7" creationId="{15DDB4EF-26D2-4009-A196-901CD5FC9975}"/>
          </ac:picMkLst>
        </pc:picChg>
      </pc:sldChg>
      <pc:sldChg chg="addSp delSp modSp mod">
        <pc:chgData name="琢人 吉田" userId="d517e4a316eb5f5f" providerId="LiveId" clId="{64001340-2F0C-4A1F-8711-213C6E89A175}" dt="2024-07-10T13:21:25.493" v="195" actId="1038"/>
        <pc:sldMkLst>
          <pc:docMk/>
          <pc:sldMk cId="1318340349" sldId="261"/>
        </pc:sldMkLst>
        <pc:spChg chg="mod">
          <ac:chgData name="琢人 吉田" userId="d517e4a316eb5f5f" providerId="LiveId" clId="{64001340-2F0C-4A1F-8711-213C6E89A175}" dt="2024-07-10T13:19:07.059" v="128" actId="20577"/>
          <ac:spMkLst>
            <pc:docMk/>
            <pc:sldMk cId="1318340349" sldId="261"/>
            <ac:spMk id="2" creationId="{76E56CEB-D2EA-2C37-AE3B-72026E650FC9}"/>
          </ac:spMkLst>
        </pc:spChg>
        <pc:spChg chg="mod">
          <ac:chgData name="琢人 吉田" userId="d517e4a316eb5f5f" providerId="LiveId" clId="{64001340-2F0C-4A1F-8711-213C6E89A175}" dt="2024-07-10T13:19:53.833" v="166" actId="21"/>
          <ac:spMkLst>
            <pc:docMk/>
            <pc:sldMk cId="1318340349" sldId="261"/>
            <ac:spMk id="9" creationId="{81806B90-B710-CCC3-7CC8-26AD70402C9D}"/>
          </ac:spMkLst>
        </pc:spChg>
        <pc:spChg chg="add del mod">
          <ac:chgData name="琢人 吉田" userId="d517e4a316eb5f5f" providerId="LiveId" clId="{64001340-2F0C-4A1F-8711-213C6E89A175}" dt="2024-07-10T13:20:46.406" v="168" actId="478"/>
          <ac:spMkLst>
            <pc:docMk/>
            <pc:sldMk cId="1318340349" sldId="261"/>
            <ac:spMk id="13" creationId="{BA8FE4C2-BE30-0979-03E1-6C3AAF7C1CE8}"/>
          </ac:spMkLst>
        </pc:spChg>
        <pc:spChg chg="add mod">
          <ac:chgData name="琢人 吉田" userId="d517e4a316eb5f5f" providerId="LiveId" clId="{64001340-2F0C-4A1F-8711-213C6E89A175}" dt="2024-07-10T13:21:25.493" v="195" actId="1038"/>
          <ac:spMkLst>
            <pc:docMk/>
            <pc:sldMk cId="1318340349" sldId="261"/>
            <ac:spMk id="14" creationId="{3328544B-D7B8-DBA3-5DDF-A6431B08998C}"/>
          </ac:spMkLst>
        </pc:spChg>
        <pc:picChg chg="add del">
          <ac:chgData name="琢人 吉田" userId="d517e4a316eb5f5f" providerId="LiveId" clId="{64001340-2F0C-4A1F-8711-213C6E89A175}" dt="2024-07-10T13:16:00.429" v="90" actId="22"/>
          <ac:picMkLst>
            <pc:docMk/>
            <pc:sldMk cId="1318340349" sldId="261"/>
            <ac:picMk id="11" creationId="{BFE6A936-FB61-C9E8-25B5-7DBF01AD9EBB}"/>
          </ac:picMkLst>
        </pc:picChg>
        <pc:picChg chg="add mod">
          <ac:chgData name="琢人 吉田" userId="d517e4a316eb5f5f" providerId="LiveId" clId="{64001340-2F0C-4A1F-8711-213C6E89A175}" dt="2024-07-10T13:19:41.043" v="163" actId="1076"/>
          <ac:picMkLst>
            <pc:docMk/>
            <pc:sldMk cId="1318340349" sldId="261"/>
            <ac:picMk id="12" creationId="{F4FEB32D-47E4-6276-26CB-3F9F6A781160}"/>
          </ac:picMkLst>
        </pc:picChg>
      </pc:sldChg>
      <pc:sldChg chg="addSp delSp modSp add del mod">
        <pc:chgData name="琢人 吉田" userId="d517e4a316eb5f5f" providerId="LiveId" clId="{64001340-2F0C-4A1F-8711-213C6E89A175}" dt="2024-07-10T14:14:23.182" v="920" actId="20577"/>
        <pc:sldMkLst>
          <pc:docMk/>
          <pc:sldMk cId="891699050" sldId="262"/>
        </pc:sldMkLst>
        <pc:spChg chg="mod">
          <ac:chgData name="琢人 吉田" userId="d517e4a316eb5f5f" providerId="LiveId" clId="{64001340-2F0C-4A1F-8711-213C6E89A175}" dt="2024-07-10T14:14:23.182" v="920" actId="20577"/>
          <ac:spMkLst>
            <pc:docMk/>
            <pc:sldMk cId="891699050" sldId="262"/>
            <ac:spMk id="2" creationId="{2DDEC196-66BF-4330-6EDC-3CB5F3E832C5}"/>
          </ac:spMkLst>
        </pc:spChg>
        <pc:spChg chg="del">
          <ac:chgData name="琢人 吉田" userId="d517e4a316eb5f5f" providerId="LiveId" clId="{64001340-2F0C-4A1F-8711-213C6E89A175}" dt="2024-07-10T13:16:04.082" v="91" actId="22"/>
          <ac:spMkLst>
            <pc:docMk/>
            <pc:sldMk cId="891699050" sldId="262"/>
            <ac:spMk id="3" creationId="{4804C987-A0AB-D39E-C4A0-DA53C707F58D}"/>
          </ac:spMkLst>
        </pc:spChg>
        <pc:spChg chg="add del mod">
          <ac:chgData name="琢人 吉田" userId="d517e4a316eb5f5f" providerId="LiveId" clId="{64001340-2F0C-4A1F-8711-213C6E89A175}" dt="2024-07-10T13:42:27.892" v="196" actId="931"/>
          <ac:spMkLst>
            <pc:docMk/>
            <pc:sldMk cId="891699050" sldId="262"/>
            <ac:spMk id="9" creationId="{C1C67E4B-77D0-131C-8AE4-CB0641B49919}"/>
          </ac:spMkLst>
        </pc:spChg>
        <pc:spChg chg="add mod">
          <ac:chgData name="琢人 吉田" userId="d517e4a316eb5f5f" providerId="LiveId" clId="{64001340-2F0C-4A1F-8711-213C6E89A175}" dt="2024-07-10T14:12:40.460" v="878" actId="20577"/>
          <ac:spMkLst>
            <pc:docMk/>
            <pc:sldMk cId="891699050" sldId="262"/>
            <ac:spMk id="13" creationId="{EB3B8500-CA64-F6E6-C593-E393B7A71C92}"/>
          </ac:spMkLst>
        </pc:spChg>
        <pc:picChg chg="add del mod ord">
          <ac:chgData name="琢人 吉田" userId="d517e4a316eb5f5f" providerId="LiveId" clId="{64001340-2F0C-4A1F-8711-213C6E89A175}" dt="2024-07-10T13:16:05.270" v="92" actId="21"/>
          <ac:picMkLst>
            <pc:docMk/>
            <pc:sldMk cId="891699050" sldId="262"/>
            <ac:picMk id="7" creationId="{F4FEB32D-47E4-6276-26CB-3F9F6A781160}"/>
          </ac:picMkLst>
        </pc:picChg>
        <pc:picChg chg="add del mod">
          <ac:chgData name="琢人 吉田" userId="d517e4a316eb5f5f" providerId="LiveId" clId="{64001340-2F0C-4A1F-8711-213C6E89A175}" dt="2024-07-10T13:42:36.960" v="200" actId="21"/>
          <ac:picMkLst>
            <pc:docMk/>
            <pc:sldMk cId="891699050" sldId="262"/>
            <ac:picMk id="11" creationId="{4A78B769-CE51-B7FB-1BB5-C47384929229}"/>
          </ac:picMkLst>
        </pc:picChg>
        <pc:picChg chg="add del mod">
          <ac:chgData name="琢人 吉田" userId="d517e4a316eb5f5f" providerId="LiveId" clId="{64001340-2F0C-4A1F-8711-213C6E89A175}" dt="2024-07-10T13:42:53.886" v="210" actId="21"/>
          <ac:picMkLst>
            <pc:docMk/>
            <pc:sldMk cId="891699050" sldId="262"/>
            <ac:picMk id="14" creationId="{4A78B769-CE51-B7FB-1BB5-C47384929229}"/>
          </ac:picMkLst>
        </pc:picChg>
        <pc:picChg chg="add mod">
          <ac:chgData name="琢人 吉田" userId="d517e4a316eb5f5f" providerId="LiveId" clId="{64001340-2F0C-4A1F-8711-213C6E89A175}" dt="2024-07-10T13:43:52.604" v="212" actId="1076"/>
          <ac:picMkLst>
            <pc:docMk/>
            <pc:sldMk cId="891699050" sldId="262"/>
            <ac:picMk id="16" creationId="{CDEB81EE-9F79-372F-80A6-05C3DF6E39D0}"/>
          </ac:picMkLst>
        </pc:picChg>
      </pc:sldChg>
      <pc:sldChg chg="addSp delSp modSp new mod">
        <pc:chgData name="琢人 吉田" userId="d517e4a316eb5f5f" providerId="LiveId" clId="{64001340-2F0C-4A1F-8711-213C6E89A175}" dt="2024-07-10T14:12:00.509" v="828"/>
        <pc:sldMkLst>
          <pc:docMk/>
          <pc:sldMk cId="298091219" sldId="263"/>
        </pc:sldMkLst>
        <pc:spChg chg="mod">
          <ac:chgData name="琢人 吉田" userId="d517e4a316eb5f5f" providerId="LiveId" clId="{64001340-2F0C-4A1F-8711-213C6E89A175}" dt="2024-07-10T14:12:00.509" v="828"/>
          <ac:spMkLst>
            <pc:docMk/>
            <pc:sldMk cId="298091219" sldId="263"/>
            <ac:spMk id="2" creationId="{BF54D0F2-3B5B-B162-4711-118274B975F5}"/>
          </ac:spMkLst>
        </pc:spChg>
        <pc:spChg chg="del">
          <ac:chgData name="琢人 吉田" userId="d517e4a316eb5f5f" providerId="LiveId" clId="{64001340-2F0C-4A1F-8711-213C6E89A175}" dt="2024-07-10T13:45:29.967" v="213" actId="22"/>
          <ac:spMkLst>
            <pc:docMk/>
            <pc:sldMk cId="298091219" sldId="263"/>
            <ac:spMk id="3" creationId="{81533888-B2EA-6A2F-FF29-15215152148F}"/>
          </ac:spMkLst>
        </pc:spChg>
        <pc:spChg chg="add del mod">
          <ac:chgData name="琢人 吉田" userId="d517e4a316eb5f5f" providerId="LiveId" clId="{64001340-2F0C-4A1F-8711-213C6E89A175}" dt="2024-07-10T13:48:33.623" v="216" actId="22"/>
          <ac:spMkLst>
            <pc:docMk/>
            <pc:sldMk cId="298091219" sldId="263"/>
            <ac:spMk id="9" creationId="{5C98AC5E-577F-E261-2E60-7D7EF30787EE}"/>
          </ac:spMkLst>
        </pc:spChg>
        <pc:spChg chg="add mod">
          <ac:chgData name="琢人 吉田" userId="d517e4a316eb5f5f" providerId="LiveId" clId="{64001340-2F0C-4A1F-8711-213C6E89A175}" dt="2024-07-10T13:51:53.134" v="384" actId="20577"/>
          <ac:spMkLst>
            <pc:docMk/>
            <pc:sldMk cId="298091219" sldId="263"/>
            <ac:spMk id="14" creationId="{18412810-4F28-B1CC-EBCA-16ECD0E1AE79}"/>
          </ac:spMkLst>
        </pc:spChg>
        <pc:picChg chg="add del mod ord">
          <ac:chgData name="琢人 吉田" userId="d517e4a316eb5f5f" providerId="LiveId" clId="{64001340-2F0C-4A1F-8711-213C6E89A175}" dt="2024-07-10T13:45:31.633" v="214" actId="21"/>
          <ac:picMkLst>
            <pc:docMk/>
            <pc:sldMk cId="298091219" sldId="263"/>
            <ac:picMk id="7" creationId="{E9AC1CBE-3B8C-D7B2-3DCA-15F44C1AE74A}"/>
          </ac:picMkLst>
        </pc:picChg>
        <pc:picChg chg="add del mod">
          <ac:chgData name="琢人 吉田" userId="d517e4a316eb5f5f" providerId="LiveId" clId="{64001340-2F0C-4A1F-8711-213C6E89A175}" dt="2024-07-10T13:48:37.444" v="217" actId="478"/>
          <ac:picMkLst>
            <pc:docMk/>
            <pc:sldMk cId="298091219" sldId="263"/>
            <ac:picMk id="10" creationId="{E9AC1CBE-3B8C-D7B2-3DCA-15F44C1AE74A}"/>
          </ac:picMkLst>
        </pc:picChg>
        <pc:picChg chg="add del mod ord">
          <ac:chgData name="琢人 吉田" userId="d517e4a316eb5f5f" providerId="LiveId" clId="{64001340-2F0C-4A1F-8711-213C6E89A175}" dt="2024-07-10T13:48:41.795" v="218" actId="21"/>
          <ac:picMkLst>
            <pc:docMk/>
            <pc:sldMk cId="298091219" sldId="263"/>
            <ac:picMk id="12" creationId="{08484EC0-973B-D494-905C-9D88CA227E13}"/>
          </ac:picMkLst>
        </pc:picChg>
        <pc:picChg chg="add mod">
          <ac:chgData name="琢人 吉田" userId="d517e4a316eb5f5f" providerId="LiveId" clId="{64001340-2F0C-4A1F-8711-213C6E89A175}" dt="2024-07-10T13:49:02.355" v="220" actId="1076"/>
          <ac:picMkLst>
            <pc:docMk/>
            <pc:sldMk cId="298091219" sldId="263"/>
            <ac:picMk id="15" creationId="{08484EC0-973B-D494-905C-9D88CA227E13}"/>
          </ac:picMkLst>
        </pc:picChg>
      </pc:sldChg>
      <pc:sldChg chg="addSp modSp new mod">
        <pc:chgData name="琢人 吉田" userId="d517e4a316eb5f5f" providerId="LiveId" clId="{64001340-2F0C-4A1F-8711-213C6E89A175}" dt="2024-07-10T14:11:19.764" v="827"/>
        <pc:sldMkLst>
          <pc:docMk/>
          <pc:sldMk cId="1634678080" sldId="264"/>
        </pc:sldMkLst>
        <pc:spChg chg="mod">
          <ac:chgData name="琢人 吉田" userId="d517e4a316eb5f5f" providerId="LiveId" clId="{64001340-2F0C-4A1F-8711-213C6E89A175}" dt="2024-07-10T14:11:19.764" v="827"/>
          <ac:spMkLst>
            <pc:docMk/>
            <pc:sldMk cId="1634678080" sldId="264"/>
            <ac:spMk id="2" creationId="{CF21EFF6-4B6F-3929-5C37-1EE4D9D70795}"/>
          </ac:spMkLst>
        </pc:spChg>
        <pc:spChg chg="mod">
          <ac:chgData name="琢人 吉田" userId="d517e4a316eb5f5f" providerId="LiveId" clId="{64001340-2F0C-4A1F-8711-213C6E89A175}" dt="2024-07-10T13:59:15.701" v="820" actId="20577"/>
          <ac:spMkLst>
            <pc:docMk/>
            <pc:sldMk cId="1634678080" sldId="264"/>
            <ac:spMk id="3" creationId="{12E53C0A-82B8-1A19-A918-C4061BEC6290}"/>
          </ac:spMkLst>
        </pc:spChg>
        <pc:picChg chg="add mod">
          <ac:chgData name="琢人 吉田" userId="d517e4a316eb5f5f" providerId="LiveId" clId="{64001340-2F0C-4A1F-8711-213C6E89A175}" dt="2024-07-10T13:53:19.629" v="404" actId="1076"/>
          <ac:picMkLst>
            <pc:docMk/>
            <pc:sldMk cId="1634678080" sldId="264"/>
            <ac:picMk id="7" creationId="{9115392E-5280-0FA9-1131-AAE257592174}"/>
          </ac:picMkLst>
        </pc:picChg>
      </pc:sldChg>
      <pc:sldChg chg="addSp delSp modSp new mod">
        <pc:chgData name="琢人 吉田" userId="d517e4a316eb5f5f" providerId="LiveId" clId="{64001340-2F0C-4A1F-8711-213C6E89A175}" dt="2024-07-10T14:17:52.097" v="1140" actId="20577"/>
        <pc:sldMkLst>
          <pc:docMk/>
          <pc:sldMk cId="721959021" sldId="265"/>
        </pc:sldMkLst>
        <pc:spChg chg="mod">
          <ac:chgData name="琢人 吉田" userId="d517e4a316eb5f5f" providerId="LiveId" clId="{64001340-2F0C-4A1F-8711-213C6E89A175}" dt="2024-07-10T14:13:18.789" v="891" actId="20577"/>
          <ac:spMkLst>
            <pc:docMk/>
            <pc:sldMk cId="721959021" sldId="265"/>
            <ac:spMk id="2" creationId="{56A379F6-F3F3-12F8-4281-1DFEFF374AE0}"/>
          </ac:spMkLst>
        </pc:spChg>
        <pc:spChg chg="del">
          <ac:chgData name="琢人 吉田" userId="d517e4a316eb5f5f" providerId="LiveId" clId="{64001340-2F0C-4A1F-8711-213C6E89A175}" dt="2024-07-10T13:52:41.684" v="385" actId="22"/>
          <ac:spMkLst>
            <pc:docMk/>
            <pc:sldMk cId="721959021" sldId="265"/>
            <ac:spMk id="3" creationId="{56D60EDA-7266-1DE0-9677-E7D7BA2D2FC1}"/>
          </ac:spMkLst>
        </pc:spChg>
        <pc:spChg chg="add mod">
          <ac:chgData name="琢人 吉田" userId="d517e4a316eb5f5f" providerId="LiveId" clId="{64001340-2F0C-4A1F-8711-213C6E89A175}" dt="2024-07-10T14:17:52.097" v="1140" actId="20577"/>
          <ac:spMkLst>
            <pc:docMk/>
            <pc:sldMk cId="721959021" sldId="265"/>
            <ac:spMk id="9" creationId="{EF3F53C4-F6D0-984B-A6BE-CF7E5A04346E}"/>
          </ac:spMkLst>
        </pc:spChg>
        <pc:picChg chg="add del mod ord">
          <ac:chgData name="琢人 吉田" userId="d517e4a316eb5f5f" providerId="LiveId" clId="{64001340-2F0C-4A1F-8711-213C6E89A175}" dt="2024-07-10T13:52:43.589" v="386" actId="21"/>
          <ac:picMkLst>
            <pc:docMk/>
            <pc:sldMk cId="721959021" sldId="265"/>
            <ac:picMk id="7" creationId="{9115392E-5280-0FA9-1131-AAE257592174}"/>
          </ac:picMkLst>
        </pc:picChg>
        <pc:picChg chg="add del mod">
          <ac:chgData name="琢人 吉田" userId="d517e4a316eb5f5f" providerId="LiveId" clId="{64001340-2F0C-4A1F-8711-213C6E89A175}" dt="2024-07-10T14:15:45.073" v="991" actId="21"/>
          <ac:picMkLst>
            <pc:docMk/>
            <pc:sldMk cId="721959021" sldId="265"/>
            <ac:picMk id="10" creationId="{613CD065-6808-9FCF-E276-B1A6EAF6B82A}"/>
          </ac:picMkLst>
        </pc:picChg>
      </pc:sldChg>
      <pc:sldChg chg="addSp delSp modSp new mod ord">
        <pc:chgData name="琢人 吉田" userId="d517e4a316eb5f5f" providerId="LiveId" clId="{64001340-2F0C-4A1F-8711-213C6E89A175}" dt="2024-07-10T14:21:18.222" v="1201" actId="14826"/>
        <pc:sldMkLst>
          <pc:docMk/>
          <pc:sldMk cId="1407484044" sldId="266"/>
        </pc:sldMkLst>
        <pc:spChg chg="add del">
          <ac:chgData name="琢人 吉田" userId="d517e4a316eb5f5f" providerId="LiveId" clId="{64001340-2F0C-4A1F-8711-213C6E89A175}" dt="2024-07-10T14:10:42.625" v="823" actId="22"/>
          <ac:spMkLst>
            <pc:docMk/>
            <pc:sldMk cId="1407484044" sldId="266"/>
            <ac:spMk id="3" creationId="{275C26D8-8421-661B-BE92-BFB45536AFC5}"/>
          </ac:spMkLst>
        </pc:spChg>
        <pc:spChg chg="add mod">
          <ac:chgData name="琢人 吉田" userId="d517e4a316eb5f5f" providerId="LiveId" clId="{64001340-2F0C-4A1F-8711-213C6E89A175}" dt="2024-07-10T14:10:43.845" v="824" actId="21"/>
          <ac:spMkLst>
            <pc:docMk/>
            <pc:sldMk cId="1407484044" sldId="266"/>
            <ac:spMk id="11" creationId="{3B67E2DC-9662-61F0-0F1A-1703B82E756D}"/>
          </ac:spMkLst>
        </pc:spChg>
        <pc:picChg chg="add del mod ord">
          <ac:chgData name="琢人 吉田" userId="d517e4a316eb5f5f" providerId="LiveId" clId="{64001340-2F0C-4A1F-8711-213C6E89A175}" dt="2024-07-10T14:10:06.268" v="822" actId="22"/>
          <ac:picMkLst>
            <pc:docMk/>
            <pc:sldMk cId="1407484044" sldId="266"/>
            <ac:picMk id="7" creationId="{8E86C3BA-A7EC-8145-DDE0-224B2602A0CA}"/>
          </ac:picMkLst>
        </pc:picChg>
        <pc:picChg chg="add del mod ord">
          <ac:chgData name="琢人 吉田" userId="d517e4a316eb5f5f" providerId="LiveId" clId="{64001340-2F0C-4A1F-8711-213C6E89A175}" dt="2024-07-10T14:10:43.845" v="824" actId="21"/>
          <ac:picMkLst>
            <pc:docMk/>
            <pc:sldMk cId="1407484044" sldId="266"/>
            <ac:picMk id="9" creationId="{613CD065-6808-9FCF-E276-B1A6EAF6B82A}"/>
          </ac:picMkLst>
        </pc:picChg>
        <pc:picChg chg="add mod">
          <ac:chgData name="琢人 吉田" userId="d517e4a316eb5f5f" providerId="LiveId" clId="{64001340-2F0C-4A1F-8711-213C6E89A175}" dt="2024-07-10T14:21:18.222" v="1201" actId="14826"/>
          <ac:picMkLst>
            <pc:docMk/>
            <pc:sldMk cId="1407484044" sldId="266"/>
            <ac:picMk id="12" creationId="{613CD065-6808-9FCF-E276-B1A6EAF6B82A}"/>
          </ac:picMkLst>
        </pc:picChg>
      </pc:sldChg>
      <pc:sldChg chg="new">
        <pc:chgData name="琢人 吉田" userId="d517e4a316eb5f5f" providerId="LiveId" clId="{64001340-2F0C-4A1F-8711-213C6E89A175}" dt="2024-07-10T13:42:39.877" v="205" actId="680"/>
        <pc:sldMkLst>
          <pc:docMk/>
          <pc:sldMk cId="2122578267" sldId="267"/>
        </pc:sldMkLst>
      </pc:sldChg>
      <pc:sldChg chg="addSp delSp modSp new mod">
        <pc:chgData name="琢人 吉田" userId="d517e4a316eb5f5f" providerId="LiveId" clId="{64001340-2F0C-4A1F-8711-213C6E89A175}" dt="2024-07-10T14:26:30.372" v="1251"/>
        <pc:sldMkLst>
          <pc:docMk/>
          <pc:sldMk cId="1999447587" sldId="268"/>
        </pc:sldMkLst>
        <pc:spChg chg="del">
          <ac:chgData name="琢人 吉田" userId="d517e4a316eb5f5f" providerId="LiveId" clId="{64001340-2F0C-4A1F-8711-213C6E89A175}" dt="2024-07-10T14:26:27.600" v="1249" actId="22"/>
          <ac:spMkLst>
            <pc:docMk/>
            <pc:sldMk cId="1999447587" sldId="268"/>
            <ac:spMk id="3" creationId="{F93C9F6A-07C7-31E5-5BD9-3B01C9DFE64B}"/>
          </ac:spMkLst>
        </pc:spChg>
        <pc:spChg chg="add mod">
          <ac:chgData name="琢人 吉田" userId="d517e4a316eb5f5f" providerId="LiveId" clId="{64001340-2F0C-4A1F-8711-213C6E89A175}" dt="2024-07-10T14:26:29.149" v="1250" actId="21"/>
          <ac:spMkLst>
            <pc:docMk/>
            <pc:sldMk cId="1999447587" sldId="268"/>
            <ac:spMk id="9" creationId="{673434E1-0A40-2614-6CB6-1CB888F97FAB}"/>
          </ac:spMkLst>
        </pc:spChg>
        <pc:picChg chg="add del mod ord">
          <ac:chgData name="琢人 吉田" userId="d517e4a316eb5f5f" providerId="LiveId" clId="{64001340-2F0C-4A1F-8711-213C6E89A175}" dt="2024-07-10T14:26:29.149" v="1250" actId="21"/>
          <ac:picMkLst>
            <pc:docMk/>
            <pc:sldMk cId="1999447587" sldId="268"/>
            <ac:picMk id="7" creationId="{AAF213E0-47F4-6CAD-8D64-406A77743973}"/>
          </ac:picMkLst>
        </pc:picChg>
        <pc:picChg chg="add mod">
          <ac:chgData name="琢人 吉田" userId="d517e4a316eb5f5f" providerId="LiveId" clId="{64001340-2F0C-4A1F-8711-213C6E89A175}" dt="2024-07-10T14:26:30.372" v="1251"/>
          <ac:picMkLst>
            <pc:docMk/>
            <pc:sldMk cId="1999447587" sldId="268"/>
            <ac:picMk id="10" creationId="{AAF213E0-47F4-6CAD-8D64-406A77743973}"/>
          </ac:picMkLst>
        </pc:picChg>
      </pc:sldChg>
      <pc:sldChg chg="addSp delSp modSp new mod">
        <pc:chgData name="琢人 吉田" userId="d517e4a316eb5f5f" providerId="LiveId" clId="{64001340-2F0C-4A1F-8711-213C6E89A175}" dt="2024-07-10T14:30:49.689" v="1268"/>
        <pc:sldMkLst>
          <pc:docMk/>
          <pc:sldMk cId="453871455" sldId="269"/>
        </pc:sldMkLst>
        <pc:spChg chg="del">
          <ac:chgData name="琢人 吉田" userId="d517e4a316eb5f5f" providerId="LiveId" clId="{64001340-2F0C-4A1F-8711-213C6E89A175}" dt="2024-07-10T14:29:49.612" v="1252" actId="22"/>
          <ac:spMkLst>
            <pc:docMk/>
            <pc:sldMk cId="453871455" sldId="269"/>
            <ac:spMk id="3" creationId="{8AA222E0-D579-9F2B-13CE-EB5251BB5A12}"/>
          </ac:spMkLst>
        </pc:spChg>
        <pc:spChg chg="add del mod">
          <ac:chgData name="琢人 吉田" userId="d517e4a316eb5f5f" providerId="LiveId" clId="{64001340-2F0C-4A1F-8711-213C6E89A175}" dt="2024-07-10T14:30:10.808" v="1254" actId="22"/>
          <ac:spMkLst>
            <pc:docMk/>
            <pc:sldMk cId="453871455" sldId="269"/>
            <ac:spMk id="9" creationId="{C24E1DF5-4529-9FC6-6C76-32F66CAE78DF}"/>
          </ac:spMkLst>
        </pc:spChg>
        <pc:spChg chg="add mod">
          <ac:chgData name="琢人 吉田" userId="d517e4a316eb5f5f" providerId="LiveId" clId="{64001340-2F0C-4A1F-8711-213C6E89A175}" dt="2024-07-10T14:30:48.927" v="1267" actId="21"/>
          <ac:spMkLst>
            <pc:docMk/>
            <pc:sldMk cId="453871455" sldId="269"/>
            <ac:spMk id="13" creationId="{A58C6CDD-B880-C9F1-A9D9-79D4F6854C05}"/>
          </ac:spMkLst>
        </pc:spChg>
        <pc:picChg chg="add del mod ord">
          <ac:chgData name="琢人 吉田" userId="d517e4a316eb5f5f" providerId="LiveId" clId="{64001340-2F0C-4A1F-8711-213C6E89A175}" dt="2024-07-10T14:30:03.867" v="1253" actId="478"/>
          <ac:picMkLst>
            <pc:docMk/>
            <pc:sldMk cId="453871455" sldId="269"/>
            <ac:picMk id="7" creationId="{9F4B1D5F-2C1D-594D-2F54-8F88AF1DA22D}"/>
          </ac:picMkLst>
        </pc:picChg>
        <pc:picChg chg="add del mod ord">
          <ac:chgData name="琢人 吉田" userId="d517e4a316eb5f5f" providerId="LiveId" clId="{64001340-2F0C-4A1F-8711-213C6E89A175}" dt="2024-07-10T14:30:48.927" v="1267" actId="21"/>
          <ac:picMkLst>
            <pc:docMk/>
            <pc:sldMk cId="453871455" sldId="269"/>
            <ac:picMk id="11" creationId="{E968A2CB-FBDE-4758-1F13-F4AF0D780D0D}"/>
          </ac:picMkLst>
        </pc:picChg>
        <pc:picChg chg="add mod">
          <ac:chgData name="琢人 吉田" userId="d517e4a316eb5f5f" providerId="LiveId" clId="{64001340-2F0C-4A1F-8711-213C6E89A175}" dt="2024-07-10T14:30:49.689" v="1268"/>
          <ac:picMkLst>
            <pc:docMk/>
            <pc:sldMk cId="453871455" sldId="269"/>
            <ac:picMk id="14" creationId="{E968A2CB-FBDE-4758-1F13-F4AF0D780D0D}"/>
          </ac:picMkLst>
        </pc:picChg>
      </pc:sldChg>
      <pc:sldChg chg="addSp delSp modSp new mod">
        <pc:chgData name="琢人 吉田" userId="d517e4a316eb5f5f" providerId="LiveId" clId="{64001340-2F0C-4A1F-8711-213C6E89A175}" dt="2024-07-10T14:30:42.283" v="1266"/>
        <pc:sldMkLst>
          <pc:docMk/>
          <pc:sldMk cId="4010680285" sldId="270"/>
        </pc:sldMkLst>
        <pc:spChg chg="del">
          <ac:chgData name="琢人 吉田" userId="d517e4a316eb5f5f" providerId="LiveId" clId="{64001340-2F0C-4A1F-8711-213C6E89A175}" dt="2024-07-10T14:30:38.844" v="1264" actId="22"/>
          <ac:spMkLst>
            <pc:docMk/>
            <pc:sldMk cId="4010680285" sldId="270"/>
            <ac:spMk id="3" creationId="{C935E913-1DC6-186B-7AFD-D405FA9D509A}"/>
          </ac:spMkLst>
        </pc:spChg>
        <pc:spChg chg="add mod">
          <ac:chgData name="琢人 吉田" userId="d517e4a316eb5f5f" providerId="LiveId" clId="{64001340-2F0C-4A1F-8711-213C6E89A175}" dt="2024-07-10T14:30:41.254" v="1265" actId="21"/>
          <ac:spMkLst>
            <pc:docMk/>
            <pc:sldMk cId="4010680285" sldId="270"/>
            <ac:spMk id="9" creationId="{8283E28F-75DF-D1A3-B933-720278B6E58F}"/>
          </ac:spMkLst>
        </pc:spChg>
        <pc:picChg chg="add del mod ord">
          <ac:chgData name="琢人 吉田" userId="d517e4a316eb5f5f" providerId="LiveId" clId="{64001340-2F0C-4A1F-8711-213C6E89A175}" dt="2024-07-10T14:30:41.254" v="1265" actId="21"/>
          <ac:picMkLst>
            <pc:docMk/>
            <pc:sldMk cId="4010680285" sldId="270"/>
            <ac:picMk id="7" creationId="{FD1259E2-37E9-5193-F05C-397D87C4E76A}"/>
          </ac:picMkLst>
        </pc:picChg>
        <pc:picChg chg="add mod">
          <ac:chgData name="琢人 吉田" userId="d517e4a316eb5f5f" providerId="LiveId" clId="{64001340-2F0C-4A1F-8711-213C6E89A175}" dt="2024-07-10T14:30:42.283" v="1266"/>
          <ac:picMkLst>
            <pc:docMk/>
            <pc:sldMk cId="4010680285" sldId="270"/>
            <ac:picMk id="10" creationId="{FD1259E2-37E9-5193-F05C-397D87C4E76A}"/>
          </ac:picMkLst>
        </pc:picChg>
      </pc:sldChg>
      <pc:sldChg chg="modSp new mod">
        <pc:chgData name="琢人 吉田" userId="d517e4a316eb5f5f" providerId="LiveId" clId="{64001340-2F0C-4A1F-8711-213C6E89A175}" dt="2024-07-10T14:23:21.359" v="1245" actId="20577"/>
        <pc:sldMkLst>
          <pc:docMk/>
          <pc:sldMk cId="486125448" sldId="271"/>
        </pc:sldMkLst>
        <pc:spChg chg="mod">
          <ac:chgData name="琢人 吉田" userId="d517e4a316eb5f5f" providerId="LiveId" clId="{64001340-2F0C-4A1F-8711-213C6E89A175}" dt="2024-07-10T14:18:27.422" v="1162" actId="20577"/>
          <ac:spMkLst>
            <pc:docMk/>
            <pc:sldMk cId="486125448" sldId="271"/>
            <ac:spMk id="2" creationId="{CDD2E51D-46CF-FAED-FEB9-344D42803B90}"/>
          </ac:spMkLst>
        </pc:spChg>
        <pc:spChg chg="mod">
          <ac:chgData name="琢人 吉田" userId="d517e4a316eb5f5f" providerId="LiveId" clId="{64001340-2F0C-4A1F-8711-213C6E89A175}" dt="2024-07-10T14:23:21.359" v="1245" actId="20577"/>
          <ac:spMkLst>
            <pc:docMk/>
            <pc:sldMk cId="486125448" sldId="271"/>
            <ac:spMk id="3" creationId="{3D4D3580-5CDF-0C83-FDCB-3651D7C1CA90}"/>
          </ac:spMkLst>
        </pc:spChg>
      </pc:sldChg>
      <pc:sldChg chg="new del">
        <pc:chgData name="琢人 吉田" userId="d517e4a316eb5f5f" providerId="LiveId" clId="{64001340-2F0C-4A1F-8711-213C6E89A175}" dt="2024-07-10T14:25:21.076" v="1247" actId="47"/>
        <pc:sldMkLst>
          <pc:docMk/>
          <pc:sldMk cId="2857019205" sldId="272"/>
        </pc:sldMkLst>
      </pc:sldChg>
      <pc:sldChg chg="add">
        <pc:chgData name="琢人 吉田" userId="d517e4a316eb5f5f" providerId="LiveId" clId="{64001340-2F0C-4A1F-8711-213C6E89A175}" dt="2024-07-10T14:25:24.495" v="1248"/>
        <pc:sldMkLst>
          <pc:docMk/>
          <pc:sldMk cId="4144099424" sldId="272"/>
        </pc:sldMkLst>
      </pc:sldChg>
      <pc:sldChg chg="addSp delSp modSp new mod">
        <pc:chgData name="琢人 吉田" userId="d517e4a316eb5f5f" providerId="LiveId" clId="{64001340-2F0C-4A1F-8711-213C6E89A175}" dt="2024-07-10T14:31:58.121" v="1271"/>
        <pc:sldMkLst>
          <pc:docMk/>
          <pc:sldMk cId="3068653750" sldId="273"/>
        </pc:sldMkLst>
        <pc:spChg chg="del">
          <ac:chgData name="琢人 吉田" userId="d517e4a316eb5f5f" providerId="LiveId" clId="{64001340-2F0C-4A1F-8711-213C6E89A175}" dt="2024-07-10T14:31:56.300" v="1269" actId="22"/>
          <ac:spMkLst>
            <pc:docMk/>
            <pc:sldMk cId="3068653750" sldId="273"/>
            <ac:spMk id="3" creationId="{8DBBED34-013A-8B59-061F-A8C32398E3E3}"/>
          </ac:spMkLst>
        </pc:spChg>
        <pc:spChg chg="add mod">
          <ac:chgData name="琢人 吉田" userId="d517e4a316eb5f5f" providerId="LiveId" clId="{64001340-2F0C-4A1F-8711-213C6E89A175}" dt="2024-07-10T14:31:57.369" v="1270" actId="21"/>
          <ac:spMkLst>
            <pc:docMk/>
            <pc:sldMk cId="3068653750" sldId="273"/>
            <ac:spMk id="9" creationId="{46722ECC-0B8A-E0EB-6D29-F0B625EC260D}"/>
          </ac:spMkLst>
        </pc:spChg>
        <pc:picChg chg="add del mod ord">
          <ac:chgData name="琢人 吉田" userId="d517e4a316eb5f5f" providerId="LiveId" clId="{64001340-2F0C-4A1F-8711-213C6E89A175}" dt="2024-07-10T14:31:57.369" v="1270" actId="21"/>
          <ac:picMkLst>
            <pc:docMk/>
            <pc:sldMk cId="3068653750" sldId="273"/>
            <ac:picMk id="7" creationId="{9BDA404F-F4D2-0E67-33FB-3B6EF04435BB}"/>
          </ac:picMkLst>
        </pc:picChg>
        <pc:picChg chg="add mod">
          <ac:chgData name="琢人 吉田" userId="d517e4a316eb5f5f" providerId="LiveId" clId="{64001340-2F0C-4A1F-8711-213C6E89A175}" dt="2024-07-10T14:31:58.121" v="1271"/>
          <ac:picMkLst>
            <pc:docMk/>
            <pc:sldMk cId="3068653750" sldId="273"/>
            <ac:picMk id="10" creationId="{9BDA404F-F4D2-0E67-33FB-3B6EF04435BB}"/>
          </ac:picMkLst>
        </pc:picChg>
      </pc:sldChg>
      <pc:sldChg chg="addSp delSp modSp new mod">
        <pc:chgData name="琢人 吉田" userId="d517e4a316eb5f5f" providerId="LiveId" clId="{64001340-2F0C-4A1F-8711-213C6E89A175}" dt="2024-07-10T14:32:56.730" v="1274"/>
        <pc:sldMkLst>
          <pc:docMk/>
          <pc:sldMk cId="2091376004" sldId="274"/>
        </pc:sldMkLst>
        <pc:spChg chg="del">
          <ac:chgData name="琢人 吉田" userId="d517e4a316eb5f5f" providerId="LiveId" clId="{64001340-2F0C-4A1F-8711-213C6E89A175}" dt="2024-07-10T14:32:54.822" v="1272" actId="22"/>
          <ac:spMkLst>
            <pc:docMk/>
            <pc:sldMk cId="2091376004" sldId="274"/>
            <ac:spMk id="3" creationId="{52032E54-E142-FA30-57D1-1437998EF6E1}"/>
          </ac:spMkLst>
        </pc:spChg>
        <pc:spChg chg="add mod">
          <ac:chgData name="琢人 吉田" userId="d517e4a316eb5f5f" providerId="LiveId" clId="{64001340-2F0C-4A1F-8711-213C6E89A175}" dt="2024-07-10T14:32:55.797" v="1273" actId="21"/>
          <ac:spMkLst>
            <pc:docMk/>
            <pc:sldMk cId="2091376004" sldId="274"/>
            <ac:spMk id="9" creationId="{E8C3B45D-6284-D96F-9A9B-0580196FCFD2}"/>
          </ac:spMkLst>
        </pc:spChg>
        <pc:picChg chg="add del mod ord">
          <ac:chgData name="琢人 吉田" userId="d517e4a316eb5f5f" providerId="LiveId" clId="{64001340-2F0C-4A1F-8711-213C6E89A175}" dt="2024-07-10T14:32:55.797" v="1273" actId="21"/>
          <ac:picMkLst>
            <pc:docMk/>
            <pc:sldMk cId="2091376004" sldId="274"/>
            <ac:picMk id="7" creationId="{5D6F7D17-62FC-7683-45AB-92D8C0FD5C43}"/>
          </ac:picMkLst>
        </pc:picChg>
        <pc:picChg chg="add mod">
          <ac:chgData name="琢人 吉田" userId="d517e4a316eb5f5f" providerId="LiveId" clId="{64001340-2F0C-4A1F-8711-213C6E89A175}" dt="2024-07-10T14:32:56.730" v="1274"/>
          <ac:picMkLst>
            <pc:docMk/>
            <pc:sldMk cId="2091376004" sldId="274"/>
            <ac:picMk id="10" creationId="{5D6F7D17-62FC-7683-45AB-92D8C0FD5C43}"/>
          </ac:picMkLst>
        </pc:picChg>
      </pc:sldChg>
      <pc:sldChg chg="addSp delSp modSp new mod">
        <pc:chgData name="琢人 吉田" userId="d517e4a316eb5f5f" providerId="LiveId" clId="{64001340-2F0C-4A1F-8711-213C6E89A175}" dt="2024-07-10T14:34:26.144" v="1277"/>
        <pc:sldMkLst>
          <pc:docMk/>
          <pc:sldMk cId="3660327239" sldId="275"/>
        </pc:sldMkLst>
        <pc:spChg chg="del">
          <ac:chgData name="琢人 吉田" userId="d517e4a316eb5f5f" providerId="LiveId" clId="{64001340-2F0C-4A1F-8711-213C6E89A175}" dt="2024-07-10T14:34:24.871" v="1275" actId="22"/>
          <ac:spMkLst>
            <pc:docMk/>
            <pc:sldMk cId="3660327239" sldId="275"/>
            <ac:spMk id="3" creationId="{8879D91C-0E23-1A3E-23F2-EDE4DB8ACB32}"/>
          </ac:spMkLst>
        </pc:spChg>
        <pc:spChg chg="add mod">
          <ac:chgData name="琢人 吉田" userId="d517e4a316eb5f5f" providerId="LiveId" clId="{64001340-2F0C-4A1F-8711-213C6E89A175}" dt="2024-07-10T14:34:25.406" v="1276" actId="21"/>
          <ac:spMkLst>
            <pc:docMk/>
            <pc:sldMk cId="3660327239" sldId="275"/>
            <ac:spMk id="9" creationId="{C7C69108-D642-2B4B-9788-68107A7CC5D9}"/>
          </ac:spMkLst>
        </pc:spChg>
        <pc:picChg chg="add del mod ord">
          <ac:chgData name="琢人 吉田" userId="d517e4a316eb5f5f" providerId="LiveId" clId="{64001340-2F0C-4A1F-8711-213C6E89A175}" dt="2024-07-10T14:34:25.406" v="1276" actId="21"/>
          <ac:picMkLst>
            <pc:docMk/>
            <pc:sldMk cId="3660327239" sldId="275"/>
            <ac:picMk id="7" creationId="{5ED321BB-661D-2161-4BA4-8D85279C51D0}"/>
          </ac:picMkLst>
        </pc:picChg>
        <pc:picChg chg="add mod">
          <ac:chgData name="琢人 吉田" userId="d517e4a316eb5f5f" providerId="LiveId" clId="{64001340-2F0C-4A1F-8711-213C6E89A175}" dt="2024-07-10T14:34:26.144" v="1277"/>
          <ac:picMkLst>
            <pc:docMk/>
            <pc:sldMk cId="3660327239" sldId="275"/>
            <ac:picMk id="10" creationId="{5ED321BB-661D-2161-4BA4-8D85279C51D0}"/>
          </ac:picMkLst>
        </pc:picChg>
      </pc:sldChg>
      <pc:sldChg chg="addSp delSp modSp new mod">
        <pc:chgData name="琢人 吉田" userId="d517e4a316eb5f5f" providerId="LiveId" clId="{64001340-2F0C-4A1F-8711-213C6E89A175}" dt="2024-07-10T14:35:12.760" v="1280"/>
        <pc:sldMkLst>
          <pc:docMk/>
          <pc:sldMk cId="735448793" sldId="276"/>
        </pc:sldMkLst>
        <pc:spChg chg="del">
          <ac:chgData name="琢人 吉田" userId="d517e4a316eb5f5f" providerId="LiveId" clId="{64001340-2F0C-4A1F-8711-213C6E89A175}" dt="2024-07-10T14:35:10.785" v="1278" actId="22"/>
          <ac:spMkLst>
            <pc:docMk/>
            <pc:sldMk cId="735448793" sldId="276"/>
            <ac:spMk id="3" creationId="{BB206B3A-44AB-558F-E1C9-3460DDB07F9F}"/>
          </ac:spMkLst>
        </pc:spChg>
        <pc:spChg chg="add mod">
          <ac:chgData name="琢人 吉田" userId="d517e4a316eb5f5f" providerId="LiveId" clId="{64001340-2F0C-4A1F-8711-213C6E89A175}" dt="2024-07-10T14:35:11.992" v="1279" actId="21"/>
          <ac:spMkLst>
            <pc:docMk/>
            <pc:sldMk cId="735448793" sldId="276"/>
            <ac:spMk id="9" creationId="{377D5413-C230-9953-9D8E-705872AF077C}"/>
          </ac:spMkLst>
        </pc:spChg>
        <pc:picChg chg="add del mod ord">
          <ac:chgData name="琢人 吉田" userId="d517e4a316eb5f5f" providerId="LiveId" clId="{64001340-2F0C-4A1F-8711-213C6E89A175}" dt="2024-07-10T14:35:11.992" v="1279" actId="21"/>
          <ac:picMkLst>
            <pc:docMk/>
            <pc:sldMk cId="735448793" sldId="276"/>
            <ac:picMk id="7" creationId="{8FDEFDFB-730E-3380-0491-6B7F0B8B7509}"/>
          </ac:picMkLst>
        </pc:picChg>
        <pc:picChg chg="add mod">
          <ac:chgData name="琢人 吉田" userId="d517e4a316eb5f5f" providerId="LiveId" clId="{64001340-2F0C-4A1F-8711-213C6E89A175}" dt="2024-07-10T14:35:12.760" v="1280"/>
          <ac:picMkLst>
            <pc:docMk/>
            <pc:sldMk cId="735448793" sldId="276"/>
            <ac:picMk id="10" creationId="{8FDEFDFB-730E-3380-0491-6B7F0B8B7509}"/>
          </ac:picMkLst>
        </pc:picChg>
      </pc:sldChg>
      <pc:sldChg chg="addSp delSp modSp new mod">
        <pc:chgData name="琢人 吉田" userId="d517e4a316eb5f5f" providerId="LiveId" clId="{64001340-2F0C-4A1F-8711-213C6E89A175}" dt="2024-07-10T14:36:54.931" v="1283"/>
        <pc:sldMkLst>
          <pc:docMk/>
          <pc:sldMk cId="3622739813" sldId="277"/>
        </pc:sldMkLst>
        <pc:spChg chg="del">
          <ac:chgData name="琢人 吉田" userId="d517e4a316eb5f5f" providerId="LiveId" clId="{64001340-2F0C-4A1F-8711-213C6E89A175}" dt="2024-07-10T14:36:53.074" v="1281" actId="22"/>
          <ac:spMkLst>
            <pc:docMk/>
            <pc:sldMk cId="3622739813" sldId="277"/>
            <ac:spMk id="3" creationId="{B2F73A4B-966C-CBF3-6AD7-2C7F19ED7108}"/>
          </ac:spMkLst>
        </pc:spChg>
        <pc:spChg chg="add mod">
          <ac:chgData name="琢人 吉田" userId="d517e4a316eb5f5f" providerId="LiveId" clId="{64001340-2F0C-4A1F-8711-213C6E89A175}" dt="2024-07-10T14:36:54.012" v="1282" actId="21"/>
          <ac:spMkLst>
            <pc:docMk/>
            <pc:sldMk cId="3622739813" sldId="277"/>
            <ac:spMk id="9" creationId="{308EDE47-3217-A2FE-AC53-AF2F6FA07D38}"/>
          </ac:spMkLst>
        </pc:spChg>
        <pc:picChg chg="add del mod ord">
          <ac:chgData name="琢人 吉田" userId="d517e4a316eb5f5f" providerId="LiveId" clId="{64001340-2F0C-4A1F-8711-213C6E89A175}" dt="2024-07-10T14:36:54.012" v="1282" actId="21"/>
          <ac:picMkLst>
            <pc:docMk/>
            <pc:sldMk cId="3622739813" sldId="277"/>
            <ac:picMk id="7" creationId="{A47633C3-AC64-6B5C-F041-30CD395C9780}"/>
          </ac:picMkLst>
        </pc:picChg>
        <pc:picChg chg="add mod">
          <ac:chgData name="琢人 吉田" userId="d517e4a316eb5f5f" providerId="LiveId" clId="{64001340-2F0C-4A1F-8711-213C6E89A175}" dt="2024-07-10T14:36:54.931" v="1283"/>
          <ac:picMkLst>
            <pc:docMk/>
            <pc:sldMk cId="3622739813" sldId="277"/>
            <ac:picMk id="10" creationId="{A47633C3-AC64-6B5C-F041-30CD395C9780}"/>
          </ac:picMkLst>
        </pc:picChg>
      </pc:sldChg>
      <pc:sldChg chg="addSp delSp modSp new mod">
        <pc:chgData name="琢人 吉田" userId="d517e4a316eb5f5f" providerId="LiveId" clId="{64001340-2F0C-4A1F-8711-213C6E89A175}" dt="2024-07-10T14:38:31.221" v="1286"/>
        <pc:sldMkLst>
          <pc:docMk/>
          <pc:sldMk cId="1687264053" sldId="278"/>
        </pc:sldMkLst>
        <pc:spChg chg="del">
          <ac:chgData name="琢人 吉田" userId="d517e4a316eb5f5f" providerId="LiveId" clId="{64001340-2F0C-4A1F-8711-213C6E89A175}" dt="2024-07-10T14:38:29.672" v="1284" actId="22"/>
          <ac:spMkLst>
            <pc:docMk/>
            <pc:sldMk cId="1687264053" sldId="278"/>
            <ac:spMk id="3" creationId="{E6653ACA-BBC7-A6A6-7019-BB06E50C19EB}"/>
          </ac:spMkLst>
        </pc:spChg>
        <pc:spChg chg="add mod">
          <ac:chgData name="琢人 吉田" userId="d517e4a316eb5f5f" providerId="LiveId" clId="{64001340-2F0C-4A1F-8711-213C6E89A175}" dt="2024-07-10T14:38:30.483" v="1285" actId="21"/>
          <ac:spMkLst>
            <pc:docMk/>
            <pc:sldMk cId="1687264053" sldId="278"/>
            <ac:spMk id="9" creationId="{E92A2FAB-E009-7CFB-A30D-9CE1E5B9CB24}"/>
          </ac:spMkLst>
        </pc:spChg>
        <pc:picChg chg="add del mod ord">
          <ac:chgData name="琢人 吉田" userId="d517e4a316eb5f5f" providerId="LiveId" clId="{64001340-2F0C-4A1F-8711-213C6E89A175}" dt="2024-07-10T14:38:30.483" v="1285" actId="21"/>
          <ac:picMkLst>
            <pc:docMk/>
            <pc:sldMk cId="1687264053" sldId="278"/>
            <ac:picMk id="7" creationId="{B9464F72-30AA-6BAE-3F33-B3690CDA2A8E}"/>
          </ac:picMkLst>
        </pc:picChg>
        <pc:picChg chg="add mod">
          <ac:chgData name="琢人 吉田" userId="d517e4a316eb5f5f" providerId="LiveId" clId="{64001340-2F0C-4A1F-8711-213C6E89A175}" dt="2024-07-10T14:38:31.221" v="1286"/>
          <ac:picMkLst>
            <pc:docMk/>
            <pc:sldMk cId="1687264053" sldId="278"/>
            <ac:picMk id="10" creationId="{B9464F72-30AA-6BAE-3F33-B3690CDA2A8E}"/>
          </ac:picMkLst>
        </pc:picChg>
      </pc:sldChg>
      <pc:sldChg chg="addSp delSp modSp new mod">
        <pc:chgData name="琢人 吉田" userId="d517e4a316eb5f5f" providerId="LiveId" clId="{64001340-2F0C-4A1F-8711-213C6E89A175}" dt="2024-07-10T14:39:40.623" v="1289"/>
        <pc:sldMkLst>
          <pc:docMk/>
          <pc:sldMk cId="4177343804" sldId="279"/>
        </pc:sldMkLst>
        <pc:spChg chg="del">
          <ac:chgData name="琢人 吉田" userId="d517e4a316eb5f5f" providerId="LiveId" clId="{64001340-2F0C-4A1F-8711-213C6E89A175}" dt="2024-07-10T14:39:39.008" v="1287" actId="22"/>
          <ac:spMkLst>
            <pc:docMk/>
            <pc:sldMk cId="4177343804" sldId="279"/>
            <ac:spMk id="3" creationId="{06C92C4C-4757-05C5-9ACE-F105DB4D001C}"/>
          </ac:spMkLst>
        </pc:spChg>
        <pc:spChg chg="add mod">
          <ac:chgData name="琢人 吉田" userId="d517e4a316eb5f5f" providerId="LiveId" clId="{64001340-2F0C-4A1F-8711-213C6E89A175}" dt="2024-07-10T14:39:40.044" v="1288" actId="21"/>
          <ac:spMkLst>
            <pc:docMk/>
            <pc:sldMk cId="4177343804" sldId="279"/>
            <ac:spMk id="9" creationId="{457C2642-A5DA-CB9F-ABE2-281C44FDE3C2}"/>
          </ac:spMkLst>
        </pc:spChg>
        <pc:picChg chg="add del mod ord">
          <ac:chgData name="琢人 吉田" userId="d517e4a316eb5f5f" providerId="LiveId" clId="{64001340-2F0C-4A1F-8711-213C6E89A175}" dt="2024-07-10T14:39:40.044" v="1288" actId="21"/>
          <ac:picMkLst>
            <pc:docMk/>
            <pc:sldMk cId="4177343804" sldId="279"/>
            <ac:picMk id="7" creationId="{FE17C904-6055-A03A-0AED-2A1ADBCB9694}"/>
          </ac:picMkLst>
        </pc:picChg>
        <pc:picChg chg="add mod">
          <ac:chgData name="琢人 吉田" userId="d517e4a316eb5f5f" providerId="LiveId" clId="{64001340-2F0C-4A1F-8711-213C6E89A175}" dt="2024-07-10T14:39:40.623" v="1289"/>
          <ac:picMkLst>
            <pc:docMk/>
            <pc:sldMk cId="4177343804" sldId="279"/>
            <ac:picMk id="10" creationId="{FE17C904-6055-A03A-0AED-2A1ADBCB9694}"/>
          </ac:picMkLst>
        </pc:picChg>
      </pc:sldChg>
      <pc:sldChg chg="addSp delSp modSp new mod">
        <pc:chgData name="琢人 吉田" userId="d517e4a316eb5f5f" providerId="LiveId" clId="{64001340-2F0C-4A1F-8711-213C6E89A175}" dt="2024-07-10T14:41:16.124" v="1292"/>
        <pc:sldMkLst>
          <pc:docMk/>
          <pc:sldMk cId="2956379164" sldId="280"/>
        </pc:sldMkLst>
        <pc:spChg chg="del">
          <ac:chgData name="琢人 吉田" userId="d517e4a316eb5f5f" providerId="LiveId" clId="{64001340-2F0C-4A1F-8711-213C6E89A175}" dt="2024-07-10T14:41:13.523" v="1290" actId="22"/>
          <ac:spMkLst>
            <pc:docMk/>
            <pc:sldMk cId="2956379164" sldId="280"/>
            <ac:spMk id="3" creationId="{98AD0241-F7B3-7CDF-3704-71A73ADF9F0C}"/>
          </ac:spMkLst>
        </pc:spChg>
        <pc:spChg chg="add mod">
          <ac:chgData name="琢人 吉田" userId="d517e4a316eb5f5f" providerId="LiveId" clId="{64001340-2F0C-4A1F-8711-213C6E89A175}" dt="2024-07-10T14:41:15.653" v="1291" actId="21"/>
          <ac:spMkLst>
            <pc:docMk/>
            <pc:sldMk cId="2956379164" sldId="280"/>
            <ac:spMk id="9" creationId="{F2C0FEBA-23D8-736B-8BB8-51F7AFA9E1AD}"/>
          </ac:spMkLst>
        </pc:spChg>
        <pc:picChg chg="add del mod ord">
          <ac:chgData name="琢人 吉田" userId="d517e4a316eb5f5f" providerId="LiveId" clId="{64001340-2F0C-4A1F-8711-213C6E89A175}" dt="2024-07-10T14:41:15.653" v="1291" actId="21"/>
          <ac:picMkLst>
            <pc:docMk/>
            <pc:sldMk cId="2956379164" sldId="280"/>
            <ac:picMk id="7" creationId="{784A1005-4FCE-DA43-F751-E49C13F5BD25}"/>
          </ac:picMkLst>
        </pc:picChg>
        <pc:picChg chg="add mod">
          <ac:chgData name="琢人 吉田" userId="d517e4a316eb5f5f" providerId="LiveId" clId="{64001340-2F0C-4A1F-8711-213C6E89A175}" dt="2024-07-10T14:41:16.124" v="1292"/>
          <ac:picMkLst>
            <pc:docMk/>
            <pc:sldMk cId="2956379164" sldId="280"/>
            <ac:picMk id="10" creationId="{784A1005-4FCE-DA43-F751-E49C13F5BD25}"/>
          </ac:picMkLst>
        </pc:picChg>
      </pc:sldChg>
      <pc:sldChg chg="addSp delSp modSp new mod">
        <pc:chgData name="琢人 吉田" userId="d517e4a316eb5f5f" providerId="LiveId" clId="{64001340-2F0C-4A1F-8711-213C6E89A175}" dt="2024-07-10T14:42:34.970" v="1295"/>
        <pc:sldMkLst>
          <pc:docMk/>
          <pc:sldMk cId="2910633478" sldId="281"/>
        </pc:sldMkLst>
        <pc:spChg chg="del">
          <ac:chgData name="琢人 吉田" userId="d517e4a316eb5f5f" providerId="LiveId" clId="{64001340-2F0C-4A1F-8711-213C6E89A175}" dt="2024-07-10T14:42:33.019" v="1293" actId="22"/>
          <ac:spMkLst>
            <pc:docMk/>
            <pc:sldMk cId="2910633478" sldId="281"/>
            <ac:spMk id="3" creationId="{562E27B9-4351-AC69-7DF9-DF04963E90FF}"/>
          </ac:spMkLst>
        </pc:spChg>
        <pc:spChg chg="add mod">
          <ac:chgData name="琢人 吉田" userId="d517e4a316eb5f5f" providerId="LiveId" clId="{64001340-2F0C-4A1F-8711-213C6E89A175}" dt="2024-07-10T14:42:34.041" v="1294" actId="21"/>
          <ac:spMkLst>
            <pc:docMk/>
            <pc:sldMk cId="2910633478" sldId="281"/>
            <ac:spMk id="9" creationId="{0090FBB6-FA49-517E-7966-AC1118A656B5}"/>
          </ac:spMkLst>
        </pc:spChg>
        <pc:picChg chg="add del mod ord">
          <ac:chgData name="琢人 吉田" userId="d517e4a316eb5f5f" providerId="LiveId" clId="{64001340-2F0C-4A1F-8711-213C6E89A175}" dt="2024-07-10T14:42:34.041" v="1294" actId="21"/>
          <ac:picMkLst>
            <pc:docMk/>
            <pc:sldMk cId="2910633478" sldId="281"/>
            <ac:picMk id="7" creationId="{D54C3EE9-6D09-52C7-E92A-C4D83C37F807}"/>
          </ac:picMkLst>
        </pc:picChg>
        <pc:picChg chg="add mod">
          <ac:chgData name="琢人 吉田" userId="d517e4a316eb5f5f" providerId="LiveId" clId="{64001340-2F0C-4A1F-8711-213C6E89A175}" dt="2024-07-10T14:42:34.970" v="1295"/>
          <ac:picMkLst>
            <pc:docMk/>
            <pc:sldMk cId="2910633478" sldId="281"/>
            <ac:picMk id="10" creationId="{D54C3EE9-6D09-52C7-E92A-C4D83C37F807}"/>
          </ac:picMkLst>
        </pc:picChg>
      </pc:sldChg>
      <pc:sldChg chg="addSp delSp modSp new mod">
        <pc:chgData name="琢人 吉田" userId="d517e4a316eb5f5f" providerId="LiveId" clId="{64001340-2F0C-4A1F-8711-213C6E89A175}" dt="2024-07-10T14:43:43.641" v="1303"/>
        <pc:sldMkLst>
          <pc:docMk/>
          <pc:sldMk cId="1676187374" sldId="282"/>
        </pc:sldMkLst>
        <pc:spChg chg="del">
          <ac:chgData name="琢人 吉田" userId="d517e4a316eb5f5f" providerId="LiveId" clId="{64001340-2F0C-4A1F-8711-213C6E89A175}" dt="2024-07-10T14:43:42.229" v="1301" actId="22"/>
          <ac:spMkLst>
            <pc:docMk/>
            <pc:sldMk cId="1676187374" sldId="282"/>
            <ac:spMk id="3" creationId="{6127B7F4-84C4-CF27-10B0-2C64AB1D915F}"/>
          </ac:spMkLst>
        </pc:spChg>
        <pc:spChg chg="add mod">
          <ac:chgData name="琢人 吉田" userId="d517e4a316eb5f5f" providerId="LiveId" clId="{64001340-2F0C-4A1F-8711-213C6E89A175}" dt="2024-07-10T14:43:43.187" v="1302" actId="21"/>
          <ac:spMkLst>
            <pc:docMk/>
            <pc:sldMk cId="1676187374" sldId="282"/>
            <ac:spMk id="9" creationId="{45154320-CF36-A87A-011A-CBB9FADF1145}"/>
          </ac:spMkLst>
        </pc:spChg>
        <pc:picChg chg="add del mod ord">
          <ac:chgData name="琢人 吉田" userId="d517e4a316eb5f5f" providerId="LiveId" clId="{64001340-2F0C-4A1F-8711-213C6E89A175}" dt="2024-07-10T14:43:43.187" v="1302" actId="21"/>
          <ac:picMkLst>
            <pc:docMk/>
            <pc:sldMk cId="1676187374" sldId="282"/>
            <ac:picMk id="7" creationId="{D76BEDAF-59D6-111D-0FBB-306C1B6A67E0}"/>
          </ac:picMkLst>
        </pc:picChg>
        <pc:picChg chg="add mod">
          <ac:chgData name="琢人 吉田" userId="d517e4a316eb5f5f" providerId="LiveId" clId="{64001340-2F0C-4A1F-8711-213C6E89A175}" dt="2024-07-10T14:43:43.641" v="1303"/>
          <ac:picMkLst>
            <pc:docMk/>
            <pc:sldMk cId="1676187374" sldId="282"/>
            <ac:picMk id="10" creationId="{D76BEDAF-59D6-111D-0FBB-306C1B6A67E0}"/>
          </ac:picMkLst>
        </pc:picChg>
      </pc:sldChg>
      <pc:sldChg chg="addSp delSp modSp new mod">
        <pc:chgData name="琢人 吉田" userId="d517e4a316eb5f5f" providerId="LiveId" clId="{64001340-2F0C-4A1F-8711-213C6E89A175}" dt="2024-07-10T14:44:29.321" v="1306"/>
        <pc:sldMkLst>
          <pc:docMk/>
          <pc:sldMk cId="4199454846" sldId="283"/>
        </pc:sldMkLst>
        <pc:spChg chg="del">
          <ac:chgData name="琢人 吉田" userId="d517e4a316eb5f5f" providerId="LiveId" clId="{64001340-2F0C-4A1F-8711-213C6E89A175}" dt="2024-07-10T14:44:27.799" v="1304" actId="22"/>
          <ac:spMkLst>
            <pc:docMk/>
            <pc:sldMk cId="4199454846" sldId="283"/>
            <ac:spMk id="3" creationId="{D3D668AC-4467-2ABD-4947-DD797008A6DA}"/>
          </ac:spMkLst>
        </pc:spChg>
        <pc:spChg chg="add mod">
          <ac:chgData name="琢人 吉田" userId="d517e4a316eb5f5f" providerId="LiveId" clId="{64001340-2F0C-4A1F-8711-213C6E89A175}" dt="2024-07-10T14:44:28.570" v="1305" actId="21"/>
          <ac:spMkLst>
            <pc:docMk/>
            <pc:sldMk cId="4199454846" sldId="283"/>
            <ac:spMk id="9" creationId="{C7CEEE4D-0BDC-208A-E3E9-1B7E417E1FC2}"/>
          </ac:spMkLst>
        </pc:spChg>
        <pc:picChg chg="add del mod ord">
          <ac:chgData name="琢人 吉田" userId="d517e4a316eb5f5f" providerId="LiveId" clId="{64001340-2F0C-4A1F-8711-213C6E89A175}" dt="2024-07-10T14:44:28.570" v="1305" actId="21"/>
          <ac:picMkLst>
            <pc:docMk/>
            <pc:sldMk cId="4199454846" sldId="283"/>
            <ac:picMk id="7" creationId="{718161A6-441A-E81F-5AE0-851983CE5B9A}"/>
          </ac:picMkLst>
        </pc:picChg>
        <pc:picChg chg="add mod">
          <ac:chgData name="琢人 吉田" userId="d517e4a316eb5f5f" providerId="LiveId" clId="{64001340-2F0C-4A1F-8711-213C6E89A175}" dt="2024-07-10T14:44:29.321" v="1306"/>
          <ac:picMkLst>
            <pc:docMk/>
            <pc:sldMk cId="4199454846" sldId="283"/>
            <ac:picMk id="10" creationId="{718161A6-441A-E81F-5AE0-851983CE5B9A}"/>
          </ac:picMkLst>
        </pc:picChg>
      </pc:sldChg>
      <pc:sldChg chg="new">
        <pc:chgData name="琢人 吉田" userId="d517e4a316eb5f5f" providerId="LiveId" clId="{64001340-2F0C-4A1F-8711-213C6E89A175}" dt="2024-07-10T14:42:40.784" v="1298" actId="680"/>
        <pc:sldMkLst>
          <pc:docMk/>
          <pc:sldMk cId="1220261525" sldId="284"/>
        </pc:sldMkLst>
      </pc:sldChg>
      <pc:sldChg chg="new">
        <pc:chgData name="琢人 吉田" userId="d517e4a316eb5f5f" providerId="LiveId" clId="{64001340-2F0C-4A1F-8711-213C6E89A175}" dt="2024-07-10T14:42:40.967" v="1299" actId="680"/>
        <pc:sldMkLst>
          <pc:docMk/>
          <pc:sldMk cId="4197343225" sldId="285"/>
        </pc:sldMkLst>
      </pc:sldChg>
      <pc:sldChg chg="new">
        <pc:chgData name="琢人 吉田" userId="d517e4a316eb5f5f" providerId="LiveId" clId="{64001340-2F0C-4A1F-8711-213C6E89A175}" dt="2024-07-10T14:42:41.132" v="1300" actId="680"/>
        <pc:sldMkLst>
          <pc:docMk/>
          <pc:sldMk cId="1968756431" sldId="2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3699892-0161-4E6F-8C11-EE81BC91142F}" type="datetime1">
              <a:rPr lang="ja-JP" altLang="en-US" smtClean="0"/>
              <a:t>2024/7/11</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CDE9271-2BF7-4D79-8CBB-3F67B81F8024}" type="datetime1">
              <a:rPr lang="ja-JP" altLang="en-US" smtClean="0"/>
              <a:t>2024/7/11</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0693" y="1769540"/>
            <a:ext cx="9440034" cy="1828801"/>
          </a:xfrm>
        </p:spPr>
        <p:txBody>
          <a:bodyPr rtlCol="0" anchor="b">
            <a:normAutofit/>
          </a:bodyPr>
          <a:lstStyle>
            <a:lvl1pPr algn="ctr">
              <a:defRPr sz="5400"/>
            </a:lvl1pPr>
          </a:lstStyle>
          <a:p>
            <a:pPr rtl="0"/>
            <a:r>
              <a:rPr lang="ja" dirty="0"/>
              <a:t>マスター タイトルの書式</a:t>
            </a:r>
            <a:br>
              <a:rPr lang="en-US" altLang="ja" dirty="0"/>
            </a:br>
            <a:r>
              <a:rPr lang="ja" dirty="0"/>
              <a:t>設定</a:t>
            </a:r>
            <a:endParaRPr lang="en-US" dirty="0"/>
          </a:p>
        </p:txBody>
      </p:sp>
      <p:sp>
        <p:nvSpPr>
          <p:cNvPr id="3" name="サブタイトル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en-US" dirty="0"/>
          </a:p>
        </p:txBody>
      </p:sp>
      <p:sp>
        <p:nvSpPr>
          <p:cNvPr id="4" name="日付プレースホルダー 3"/>
          <p:cNvSpPr>
            <a:spLocks noGrp="1"/>
          </p:cNvSpPr>
          <p:nvPr>
            <p:ph type="dt" sz="half" idx="10"/>
          </p:nvPr>
        </p:nvSpPr>
        <p:spPr/>
        <p:txBody>
          <a:bodyPr rtlCol="0"/>
          <a:lstStyle/>
          <a:p>
            <a:pPr rtl="0"/>
            <a:r>
              <a:rPr lang="en-US" altLang="ja-JP"/>
              <a:t>2024/7/10</a:t>
            </a:r>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lvl1pPr>
              <a:defRPr sz="18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キャプション付きパノラマ画像">
    <p:spTree>
      <p:nvGrpSpPr>
        <p:cNvPr id="1" name=""/>
        <p:cNvGrpSpPr/>
        <p:nvPr/>
      </p:nvGrpSpPr>
      <p:grpSpPr>
        <a:xfrm>
          <a:off x="0" y="0"/>
          <a:ext cx="0" cy="0"/>
          <a:chOff x="0" y="0"/>
          <a:chExt cx="0" cy="0"/>
        </a:xfrm>
      </p:grpSpPr>
      <p:pic>
        <p:nvPicPr>
          <p:cNvPr id="16" name="画像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タイトル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ja-JP" altLang="en-US"/>
              <a:t>マスター タイトルの書式設定</a:t>
            </a:r>
            <a:endParaRPr lang="en-US" dirty="0"/>
          </a:p>
        </p:txBody>
      </p:sp>
      <p:sp>
        <p:nvSpPr>
          <p:cNvPr id="3" name="図プレースホルダー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a:t>アイコンをクリックして図を追加</a:t>
            </a:r>
            <a:endParaRPr lang="en-US" dirty="0"/>
          </a:p>
        </p:txBody>
      </p:sp>
      <p:sp>
        <p:nvSpPr>
          <p:cNvPr id="4" name="テキスト プレースホルダー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r>
              <a:rPr lang="en-US" altLang="ja-JP"/>
              <a:t>2024/7/10</a:t>
            </a:r>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8437"/>
            <a:ext cx="10353762" cy="3534344"/>
          </a:xfrm>
        </p:spPr>
        <p:txBody>
          <a:bodyPr rtlCol="0" anchor="ctr">
            <a:normAutofit/>
          </a:bodyPr>
          <a:lstStyle>
            <a:lvl1pPr>
              <a:defRPr sz="4000"/>
            </a:lvl1pPr>
          </a:lstStyle>
          <a:p>
            <a:pPr rtl="0"/>
            <a:r>
              <a:rPr lang="ja-JP" altLang="en-US"/>
              <a:t>マスター タイトルの書式設定</a:t>
            </a:r>
            <a:endParaRPr lang="en-US" dirty="0"/>
          </a:p>
        </p:txBody>
      </p:sp>
      <p:sp>
        <p:nvSpPr>
          <p:cNvPr id="4" name="テキスト プレースホルダー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r>
              <a:rPr lang="en-US" altLang="ja-JP"/>
              <a:t>2024/7/10</a:t>
            </a:r>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2" name="タイトル 1"/>
          <p:cNvSpPr>
            <a:spLocks noGrp="1"/>
          </p:cNvSpPr>
          <p:nvPr>
            <p:ph type="title"/>
          </p:nvPr>
        </p:nvSpPr>
        <p:spPr>
          <a:xfrm>
            <a:off x="1446212" y="609600"/>
            <a:ext cx="9302752" cy="2992904"/>
          </a:xfrm>
        </p:spPr>
        <p:txBody>
          <a:bodyPr rtlCol="0" anchor="ctr">
            <a:normAutofit/>
          </a:bodyPr>
          <a:lstStyle>
            <a:lvl1pPr>
              <a:defRPr sz="3600"/>
            </a:lvl1pPr>
          </a:lstStyle>
          <a:p>
            <a:pPr rtl="0"/>
            <a:r>
              <a:rPr lang="ja-JP" altLang="en-US"/>
              <a:t>マスター タイトルの書式設定</a:t>
            </a:r>
            <a:endParaRPr lang="en-US" dirty="0"/>
          </a:p>
        </p:txBody>
      </p:sp>
      <p:sp>
        <p:nvSpPr>
          <p:cNvPr id="12" name="テキスト プレースホルダー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a:t>マスター テキストの書式設定</a:t>
            </a:r>
          </a:p>
        </p:txBody>
      </p:sp>
      <p:sp>
        <p:nvSpPr>
          <p:cNvPr id="4" name="テキスト プレースホルダー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r>
              <a:rPr lang="en-US" altLang="ja-JP"/>
              <a:t>2024/7/10</a:t>
            </a:r>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テキスト ボックス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ja" sz="8000">
                <a:solidFill>
                  <a:schemeClr val="tx1"/>
                </a:solidFill>
                <a:effectLst/>
              </a:rPr>
              <a:t>“</a:t>
            </a:r>
          </a:p>
        </p:txBody>
      </p:sp>
      <p:sp>
        <p:nvSpPr>
          <p:cNvPr id="13" name="テキスト ボックス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ja"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4" y="2126942"/>
            <a:ext cx="10353763" cy="2511835"/>
          </a:xfrm>
        </p:spPr>
        <p:txBody>
          <a:bodyPr rtlCol="0" anchor="b"/>
          <a:lstStyle>
            <a:lvl1pPr>
              <a:defRPr sz="3200"/>
            </a:lvl1pPr>
          </a:lstStyle>
          <a:p>
            <a:pPr rtl="0"/>
            <a:r>
              <a:rPr lang="ja-JP" altLang="en-US"/>
              <a:t>マスター タイトルの書式設定</a:t>
            </a:r>
            <a:endParaRPr lang="en-US" dirty="0"/>
          </a:p>
        </p:txBody>
      </p:sp>
      <p:sp>
        <p:nvSpPr>
          <p:cNvPr id="4" name="テキスト プレースホルダー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r>
              <a:rPr lang="en-US" altLang="ja-JP"/>
              <a:t>2024/7/10</a:t>
            </a:r>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タイトル 1"/>
          <p:cNvSpPr>
            <a:spLocks noGrp="1"/>
          </p:cNvSpPr>
          <p:nvPr>
            <p:ph type="title"/>
          </p:nvPr>
        </p:nvSpPr>
        <p:spPr>
          <a:xfrm>
            <a:off x="913795" y="609600"/>
            <a:ext cx="10353762" cy="970450"/>
          </a:xfrm>
        </p:spPr>
        <p:txBody>
          <a:bodyPr rtlCol="0"/>
          <a:lstStyle/>
          <a:p>
            <a:pPr rtl="0"/>
            <a:r>
              <a:rPr lang="ja-JP" altLang="en-US"/>
              <a:t>マスター タイトルの書式設定</a:t>
            </a:r>
            <a:endParaRPr lang="en-US" dirty="0"/>
          </a:p>
        </p:txBody>
      </p:sp>
      <p:sp>
        <p:nvSpPr>
          <p:cNvPr id="7" name="テキスト プレースホルダー 2"/>
          <p:cNvSpPr>
            <a:spLocks noGrp="1"/>
          </p:cNvSpPr>
          <p:nvPr>
            <p:ph type="body" idx="1" hasCustomPrompt="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 dirty="0"/>
              <a:t>マスター テキストの</a:t>
            </a:r>
            <a:br>
              <a:rPr lang="en-US" altLang="ja" dirty="0"/>
            </a:br>
            <a:r>
              <a:rPr lang="ja" dirty="0"/>
              <a:t>書式設定</a:t>
            </a:r>
          </a:p>
        </p:txBody>
      </p:sp>
      <p:sp>
        <p:nvSpPr>
          <p:cNvPr id="8" name="テキスト プレースホルダー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9" name="テキスト プレースホルダー 4"/>
          <p:cNvSpPr>
            <a:spLocks noGrp="1"/>
          </p:cNvSpPr>
          <p:nvPr>
            <p:ph type="body" sz="quarter" idx="3" hasCustomPrompt="1"/>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 dirty="0"/>
              <a:t>クリックしてマスター テキストのスタイルを</a:t>
            </a:r>
            <a:br>
              <a:rPr lang="en-US" altLang="ja" dirty="0"/>
            </a:br>
            <a:r>
              <a:rPr lang="ja" dirty="0"/>
              <a:t>編集</a:t>
            </a:r>
          </a:p>
        </p:txBody>
      </p:sp>
      <p:sp>
        <p:nvSpPr>
          <p:cNvPr id="10" name="テキスト プレースホルダー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11" name="テキスト プレースホルダー 4"/>
          <p:cNvSpPr>
            <a:spLocks noGrp="1"/>
          </p:cNvSpPr>
          <p:nvPr>
            <p:ph type="body" sz="quarter" idx="13" hasCustomPrompt="1"/>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 dirty="0"/>
              <a:t>マスター テキストの</a:t>
            </a:r>
            <a:br>
              <a:rPr lang="en-US" altLang="ja" dirty="0"/>
            </a:br>
            <a:r>
              <a:rPr lang="ja" dirty="0"/>
              <a:t>書式設定</a:t>
            </a:r>
          </a:p>
        </p:txBody>
      </p:sp>
      <p:sp>
        <p:nvSpPr>
          <p:cNvPr id="12" name="テキスト プレースホルダー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3" name="日付プレースホルダー 2"/>
          <p:cNvSpPr>
            <a:spLocks noGrp="1"/>
          </p:cNvSpPr>
          <p:nvPr>
            <p:ph type="dt" sz="half" idx="10"/>
          </p:nvPr>
        </p:nvSpPr>
        <p:spPr/>
        <p:txBody>
          <a:bodyPr rtlCol="0"/>
          <a:lstStyle/>
          <a:p>
            <a:pPr rtl="0"/>
            <a:r>
              <a:rPr lang="en-US" altLang="ja-JP"/>
              <a:t>2024/7/10</a:t>
            </a:r>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2" name="画像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画像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画像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タイトル 1"/>
          <p:cNvSpPr>
            <a:spLocks noGrp="1"/>
          </p:cNvSpPr>
          <p:nvPr>
            <p:ph type="title"/>
          </p:nvPr>
        </p:nvSpPr>
        <p:spPr>
          <a:xfrm>
            <a:off x="913794" y="609600"/>
            <a:ext cx="10353763" cy="970450"/>
          </a:xfrm>
        </p:spPr>
        <p:txBody>
          <a:bodyPr rtlCol="0"/>
          <a:lstStyle/>
          <a:p>
            <a:pPr rtl="0"/>
            <a:r>
              <a:rPr lang="ja-JP" altLang="en-US"/>
              <a:t>マスター タイトルの書式設定</a:t>
            </a:r>
            <a:endParaRPr lang="en-US" dirty="0"/>
          </a:p>
        </p:txBody>
      </p:sp>
      <p:sp>
        <p:nvSpPr>
          <p:cNvPr id="19" name="テキスト プレースホルダー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20" name="図プレースホルダー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21" name="テキスト プレースホルダー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22" name="テキスト プレースホルダー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23" name="図プレースホルダー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24" name="テキスト プレースホルダー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25" name="テキスト プレースホルダー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26" name="図プレースホルダー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27" name="テキスト プレースホルダー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3" name="日付プレースホルダー 2"/>
          <p:cNvSpPr>
            <a:spLocks noGrp="1"/>
          </p:cNvSpPr>
          <p:nvPr>
            <p:ph type="dt" sz="half" idx="10"/>
          </p:nvPr>
        </p:nvSpPr>
        <p:spPr/>
        <p:txBody>
          <a:bodyPr rtlCol="0"/>
          <a:lstStyle/>
          <a:p>
            <a:pPr rtl="0"/>
            <a:r>
              <a:rPr lang="en-US" altLang="ja-JP"/>
              <a:t>2024/7/10</a:t>
            </a:r>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nchor="t"/>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r>
              <a:rPr lang="en-US" altLang="ja-JP"/>
              <a:t>2024/7/10</a:t>
            </a:r>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983068" y="609599"/>
            <a:ext cx="2284487" cy="5181601"/>
          </a:xfrm>
        </p:spPr>
        <p:txBody>
          <a:bodyPr vert="eaVert" rtlCol="0"/>
          <a:lstStyle>
            <a:lvl1pPr algn="l">
              <a:defRPr/>
            </a:lvl1pPr>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913796" y="609599"/>
            <a:ext cx="7916872" cy="5181601"/>
          </a:xfrm>
        </p:spPr>
        <p:txBody>
          <a:bodyPr vert="eaVert" rtlCol="0" anchor="t"/>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r>
              <a:rPr lang="en-US" altLang="ja-JP"/>
              <a:t>2024/7/10</a:t>
            </a:r>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a:defRPr/>
            </a:lvl1pPr>
          </a:lstStyle>
          <a:p>
            <a:pPr rtl="0"/>
            <a:r>
              <a:rPr lang="ja-JP" altLang="en-US" dirty="0"/>
              <a:t>マスター タイトルの書式設定</a:t>
            </a:r>
            <a:endParaRPr lang="en-US" dirty="0"/>
          </a:p>
        </p:txBody>
      </p:sp>
      <p:sp>
        <p:nvSpPr>
          <p:cNvPr id="3" name="コンテンツ プレースホルダー 2"/>
          <p:cNvSpPr>
            <a:spLocks noGrp="1"/>
          </p:cNvSpPr>
          <p:nvPr>
            <p:ph idx="1"/>
          </p:nvPr>
        </p:nvSpPr>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r>
              <a:rPr lang="en-US" altLang="ja-JP"/>
              <a:t>2024/7/10</a:t>
            </a:r>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lvl1pPr>
              <a:defRPr/>
            </a:lvl1pPr>
          </a:lstStyle>
          <a:p>
            <a:fld id="{CCC1DBA5-2C07-426E-94F6-D6D12AF6A24F}"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1" y="1761067"/>
            <a:ext cx="9590550" cy="1828813"/>
          </a:xfrm>
        </p:spPr>
        <p:txBody>
          <a:bodyPr rtlCol="0" anchor="b"/>
          <a:lstStyle>
            <a:lvl1pPr algn="ctr">
              <a:defRPr sz="4000" b="0" cap="none"/>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4" name="日付プレースホルダー 3"/>
          <p:cNvSpPr>
            <a:spLocks noGrp="1"/>
          </p:cNvSpPr>
          <p:nvPr>
            <p:ph type="dt" sz="half" idx="10"/>
          </p:nvPr>
        </p:nvSpPr>
        <p:spPr/>
        <p:txBody>
          <a:bodyPr rtlCol="0"/>
          <a:lstStyle/>
          <a:p>
            <a:pPr rtl="0"/>
            <a:r>
              <a:rPr lang="en-US" altLang="ja-JP"/>
              <a:t>2024/7/10</a:t>
            </a:r>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9600"/>
            <a:ext cx="10353762" cy="1261872"/>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913795" y="2076450"/>
            <a:ext cx="4856841" cy="3622671"/>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10716" y="2076451"/>
            <a:ext cx="4856841" cy="3622672"/>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r>
              <a:rPr lang="en-US" altLang="ja-JP"/>
              <a:t>2024/7/10</a:t>
            </a:r>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画像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画像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タイトル 1"/>
          <p:cNvSpPr>
            <a:spLocks noGrp="1"/>
          </p:cNvSpPr>
          <p:nvPr>
            <p:ph type="title"/>
          </p:nvPr>
        </p:nvSpPr>
        <p:spPr>
          <a:xfrm>
            <a:off x="913795" y="609600"/>
            <a:ext cx="10353762" cy="970450"/>
          </a:xfrm>
        </p:spPr>
        <p:txBody>
          <a:bodyPr rtlCol="0"/>
          <a:lstStyle>
            <a:lvl1pPr>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hasCustomPrompt="1"/>
          </p:nvPr>
        </p:nvSpPr>
        <p:spPr>
          <a:xfrm>
            <a:off x="1046013" y="1855153"/>
            <a:ext cx="4764764" cy="692494"/>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 dirty="0"/>
              <a:t>クリックしてマスター テキストの</a:t>
            </a:r>
            <a:br>
              <a:rPr lang="en-US" altLang="ja" dirty="0"/>
            </a:br>
            <a:r>
              <a:rPr lang="ja" dirty="0"/>
              <a:t>スタイルを編集</a:t>
            </a:r>
          </a:p>
        </p:txBody>
      </p:sp>
      <p:sp>
        <p:nvSpPr>
          <p:cNvPr id="4" name="コンテンツ プレースホルダー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
          </a:p>
        </p:txBody>
      </p:sp>
      <p:sp>
        <p:nvSpPr>
          <p:cNvPr id="5" name="テキスト プレースホルダー 4"/>
          <p:cNvSpPr>
            <a:spLocks noGrp="1"/>
          </p:cNvSpPr>
          <p:nvPr>
            <p:ph type="body" sz="quarter" idx="3" hasCustomPrompt="1"/>
          </p:nvPr>
        </p:nvSpPr>
        <p:spPr>
          <a:xfrm>
            <a:off x="6363166" y="1855152"/>
            <a:ext cx="4779582" cy="692495"/>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 dirty="0"/>
              <a:t>クリックしてマスター テキストの</a:t>
            </a:r>
            <a:br>
              <a:rPr lang="en-US" altLang="ja" dirty="0"/>
            </a:br>
            <a:r>
              <a:rPr lang="ja" dirty="0"/>
              <a:t>スタイルを編集</a:t>
            </a:r>
          </a:p>
        </p:txBody>
      </p:sp>
      <p:sp>
        <p:nvSpPr>
          <p:cNvPr id="6" name="コンテンツ プレースホルダー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
          </a:p>
        </p:txBody>
      </p:sp>
      <p:sp>
        <p:nvSpPr>
          <p:cNvPr id="7" name="日付プレースホルダー 6"/>
          <p:cNvSpPr>
            <a:spLocks noGrp="1"/>
          </p:cNvSpPr>
          <p:nvPr>
            <p:ph type="dt" sz="half" idx="10"/>
          </p:nvPr>
        </p:nvSpPr>
        <p:spPr/>
        <p:txBody>
          <a:bodyPr rtlCol="0"/>
          <a:lstStyle/>
          <a:p>
            <a:pPr rtl="0"/>
            <a:r>
              <a:rPr lang="en-US" altLang="ja-JP"/>
              <a:t>2024/7/10</a:t>
            </a:r>
            <a:endParaRPr lang="en-US" dirty="0"/>
          </a:p>
        </p:txBody>
      </p:sp>
      <p:sp>
        <p:nvSpPr>
          <p:cNvPr id="8" name="フッター プレースホルダー 7"/>
          <p:cNvSpPr>
            <a:spLocks noGrp="1"/>
          </p:cNvSpPr>
          <p:nvPr>
            <p:ph type="ftr" sz="quarter" idx="11"/>
          </p:nvPr>
        </p:nvSpPr>
        <p:spPr/>
        <p:txBody>
          <a:bodyPr rtlCol="0"/>
          <a:lstStyle/>
          <a:p>
            <a:pPr rtl="0"/>
            <a:endParaRPr lang="en-US"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r>
              <a:rPr lang="en-US" altLang="ja-JP"/>
              <a:t>2024/7/10</a:t>
            </a:r>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r>
              <a:rPr lang="en-US" altLang="ja-JP"/>
              <a:t>2024/7/10</a:t>
            </a:r>
            <a:endParaRPr lang="en-US" dirty="0"/>
          </a:p>
        </p:txBody>
      </p:sp>
      <p:sp>
        <p:nvSpPr>
          <p:cNvPr id="3" name="フッター プレースホルダー 2"/>
          <p:cNvSpPr>
            <a:spLocks noGrp="1"/>
          </p:cNvSpPr>
          <p:nvPr>
            <p:ph type="ftr" sz="quarter" idx="11"/>
          </p:nvPr>
        </p:nvSpPr>
        <p:spPr/>
        <p:txBody>
          <a:bodyPr rtlCol="0"/>
          <a:lstStyle/>
          <a:p>
            <a:pPr rtl="0"/>
            <a:endParaRPr lang="en-US"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4855633" y="609600"/>
            <a:ext cx="6411924" cy="5080001"/>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r>
              <a:rPr lang="en-US" altLang="ja-JP"/>
              <a:t>2024/7/10</a:t>
            </a:r>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pic>
        <p:nvPicPr>
          <p:cNvPr id="22" name="画像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タイトル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ja-JP" altLang="en-US"/>
              <a:t>マスター タイトルの書式設定</a:t>
            </a:r>
            <a:endParaRPr lang="en-US" dirty="0"/>
          </a:p>
        </p:txBody>
      </p:sp>
      <p:sp>
        <p:nvSpPr>
          <p:cNvPr id="3" name="図プレースホルダー 2"/>
          <p:cNvSpPr>
            <a:spLocks noGrp="1" noChangeAspect="1"/>
          </p:cNvSpPr>
          <p:nvPr>
            <p:ph type="pic" idx="1" hasCustomPrompt="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 dirty="0"/>
              <a:t>アイコンをクリックして画像を</a:t>
            </a:r>
            <a:br>
              <a:rPr lang="en-US" altLang="ja" dirty="0"/>
            </a:br>
            <a:r>
              <a:rPr lang="ja" dirty="0"/>
              <a:t>追加</a:t>
            </a:r>
            <a:endParaRPr lang="en-US" dirty="0"/>
          </a:p>
        </p:txBody>
      </p:sp>
      <p:sp>
        <p:nvSpPr>
          <p:cNvPr id="4" name="テキスト プレースホルダー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r>
              <a:rPr lang="en-US" altLang="ja-JP"/>
              <a:t>2024/7/10</a:t>
            </a:r>
            <a:endParaRPr lang="en-US" dirty="0"/>
          </a:p>
        </p:txBody>
      </p:sp>
      <p:sp>
        <p:nvSpPr>
          <p:cNvPr id="6" name="フッター プレースホルダー 5"/>
          <p:cNvSpPr>
            <a:spLocks noGrp="1"/>
          </p:cNvSpPr>
          <p:nvPr>
            <p:ph type="ftr" sz="quarter" idx="11"/>
          </p:nvPr>
        </p:nvSpPr>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800">
                <a:solidFill>
                  <a:schemeClr val="tx1">
                    <a:lumMod val="95000"/>
                  </a:schemeClr>
                </a:solidFill>
                <a:effectLst>
                  <a:outerShdw blurRad="50800" dist="38100" dir="2700000" algn="tl" rotWithShape="0">
                    <a:schemeClr val="bg1">
                      <a:alpha val="43000"/>
                    </a:schemeClr>
                  </a:outerShdw>
                </a:effectLst>
                <a:latin typeface="MS Mincho" panose="02020609040205080304" pitchFamily="17" charset="-128"/>
                <a:ea typeface="MS Mincho" panose="02020609040205080304" pitchFamily="17" charset="-128"/>
              </a:defRPr>
            </a:lvl1pPr>
          </a:lstStyle>
          <a:p>
            <a:r>
              <a:rPr lang="en-US" altLang="ja-JP"/>
              <a:t>2024/7/10</a:t>
            </a:r>
            <a:endParaRPr lang="en-US" dirty="0"/>
          </a:p>
        </p:txBody>
      </p:sp>
      <p:sp>
        <p:nvSpPr>
          <p:cNvPr id="5" name="フッター プレースホルダー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MS Mincho" panose="02020609040205080304" pitchFamily="17" charset="-128"/>
                <a:ea typeface="MS Mincho" panose="02020609040205080304" pitchFamily="17" charset="-128"/>
              </a:defRPr>
            </a:lvl1pPr>
          </a:lstStyle>
          <a:p>
            <a:endParaRPr lang="en-US" dirty="0"/>
          </a:p>
        </p:txBody>
      </p:sp>
      <p:sp>
        <p:nvSpPr>
          <p:cNvPr id="6" name="スライド番号プレースホルダー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800">
                <a:solidFill>
                  <a:schemeClr val="tx1">
                    <a:lumMod val="95000"/>
                  </a:schemeClr>
                </a:solidFill>
                <a:effectLst>
                  <a:outerShdw blurRad="50800" dist="38100" dir="2700000" algn="tl" rotWithShape="0">
                    <a:schemeClr val="bg1">
                      <a:alpha val="43000"/>
                    </a:schemeClr>
                  </a:outerShdw>
                </a:effectLst>
                <a:latin typeface="MS Mincho" panose="02020609040205080304" pitchFamily="17" charset="-128"/>
                <a:ea typeface="MS Mincho" panose="02020609040205080304" pitchFamily="17" charset="-128"/>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hdr="0" ftr="0"/>
  <p:txStyles>
    <p:titleStyle>
      <a:lvl1pPr algn="ctr" defTabSz="457200" rtl="0" eaLnBrk="1" latinLnBrk="0" hangingPunct="1">
        <a:lnSpc>
          <a:spcPct val="90000"/>
        </a:lnSpc>
        <a:spcBef>
          <a:spcPct val="0"/>
        </a:spcBef>
        <a:buNone/>
        <a:defRPr kumimoji="1"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S Mincho" panose="02020609040205080304" pitchFamily="17" charset="-128"/>
          <a:ea typeface="MS Mincho" panose="02020609040205080304" pitchFamily="17" charset="-128"/>
          <a:cs typeface="MS Mincho" panose="02020609040205080304" pitchFamily="17" charset="-128"/>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kumimoji="1"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S Mincho" panose="02020609040205080304" pitchFamily="17" charset="-128"/>
          <a:ea typeface="MS Mincho" panose="02020609040205080304" pitchFamily="17" charset="-128"/>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S Mincho" panose="02020609040205080304" pitchFamily="17" charset="-128"/>
          <a:ea typeface="MS Mincho" panose="02020609040205080304" pitchFamily="17" charset="-128"/>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S Mincho" panose="02020609040205080304" pitchFamily="17" charset="-128"/>
          <a:ea typeface="MS Mincho" panose="02020609040205080304" pitchFamily="17" charset="-128"/>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S Mincho" panose="02020609040205080304" pitchFamily="17" charset="-128"/>
          <a:ea typeface="MS Mincho" panose="02020609040205080304" pitchFamily="17" charset="-128"/>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S Mincho" panose="02020609040205080304" pitchFamily="17" charset="-128"/>
          <a:ea typeface="MS Mincho" panose="02020609040205080304" pitchFamily="17" charset="-128"/>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icrosoft/scala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forwindows.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curict.com/item/60/60bfe0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画像 4" descr="カップ、コーヒー、食べ物、飲み物を含む画像&#10;&#10;自動生成された説明">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タイトル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rtlCol="0">
            <a:normAutofit/>
          </a:bodyPr>
          <a:lstStyle/>
          <a:p>
            <a:r>
              <a:rPr lang="en-US" altLang="ja-JP" sz="7200" dirty="0"/>
              <a:t>Git</a:t>
            </a:r>
            <a:r>
              <a:rPr lang="ja-JP" altLang="en-US" sz="7200" dirty="0"/>
              <a:t>のインストール</a:t>
            </a:r>
            <a:br>
              <a:rPr lang="en-US" altLang="ja-JP" sz="7200" dirty="0"/>
            </a:br>
            <a:r>
              <a:rPr lang="ja-JP" altLang="en-US" sz="7200" dirty="0"/>
              <a:t>手順書</a:t>
            </a:r>
            <a:endParaRPr lang="ja" sz="7200" dirty="0"/>
          </a:p>
        </p:txBody>
      </p:sp>
      <p:sp>
        <p:nvSpPr>
          <p:cNvPr id="3" name="サブタイトル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ja-JP" altLang="en-US" sz="2800" dirty="0"/>
              <a:t>作成者：𠮷田 琢人</a:t>
            </a:r>
            <a:endParaRPr lang="ja" altLang="ja-JP" sz="2800" dirty="0"/>
          </a:p>
        </p:txBody>
      </p:sp>
      <p:sp>
        <p:nvSpPr>
          <p:cNvPr id="4" name="日付プレースホルダー 3">
            <a:extLst>
              <a:ext uri="{FF2B5EF4-FFF2-40B4-BE49-F238E27FC236}">
                <a16:creationId xmlns:a16="http://schemas.microsoft.com/office/drawing/2014/main" id="{91C65D69-1949-7FF3-FAE7-84210A041150}"/>
              </a:ext>
            </a:extLst>
          </p:cNvPr>
          <p:cNvSpPr>
            <a:spLocks noGrp="1"/>
          </p:cNvSpPr>
          <p:nvPr>
            <p:ph type="dt" sz="half" idx="10"/>
          </p:nvPr>
        </p:nvSpPr>
        <p:spPr/>
        <p:txBody>
          <a:bodyPr/>
          <a:lstStyle/>
          <a:p>
            <a:pPr rtl="0"/>
            <a:r>
              <a:rPr lang="en-US" altLang="ja-JP"/>
              <a:t>2024/7/10</a:t>
            </a:r>
            <a:endParaRPr lang="en-US" dirty="0"/>
          </a:p>
        </p:txBody>
      </p:sp>
      <p:sp>
        <p:nvSpPr>
          <p:cNvPr id="6" name="スライド番号プレースホルダー 5">
            <a:extLst>
              <a:ext uri="{FF2B5EF4-FFF2-40B4-BE49-F238E27FC236}">
                <a16:creationId xmlns:a16="http://schemas.microsoft.com/office/drawing/2014/main" id="{7462CE1B-AC60-07EA-70CE-A40B9B42E757}"/>
              </a:ext>
            </a:extLst>
          </p:cNvPr>
          <p:cNvSpPr>
            <a:spLocks noGrp="1"/>
          </p:cNvSpPr>
          <p:nvPr>
            <p:ph type="sldNum" sz="quarter" idx="12"/>
          </p:nvPr>
        </p:nvSpPr>
        <p:spPr/>
        <p:txBody>
          <a:bodyPr/>
          <a:lstStyle/>
          <a:p>
            <a:pPr rtl="0"/>
            <a:fld id="{3A98EE3D-8CD1-4C3F-BD1C-C98C9596463C}" type="slidenum">
              <a:rPr lang="en-US" smtClean="0"/>
              <a:pPr rtl="0"/>
              <a:t>1</a:t>
            </a:fld>
            <a:endParaRPr lang="en-US"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2E51D-46CF-FAED-FEB9-344D42803B90}"/>
              </a:ext>
            </a:extLst>
          </p:cNvPr>
          <p:cNvSpPr>
            <a:spLocks noGrp="1"/>
          </p:cNvSpPr>
          <p:nvPr>
            <p:ph type="title"/>
          </p:nvPr>
        </p:nvSpPr>
        <p:spPr/>
        <p:txBody>
          <a:bodyPr/>
          <a:lstStyle/>
          <a:p>
            <a:r>
              <a:rPr kumimoji="1" lang="ja-JP" altLang="en-US" dirty="0"/>
              <a:t>オプション説明</a:t>
            </a:r>
          </a:p>
        </p:txBody>
      </p:sp>
      <p:sp>
        <p:nvSpPr>
          <p:cNvPr id="3" name="コンテンツ プレースホルダー 2">
            <a:extLst>
              <a:ext uri="{FF2B5EF4-FFF2-40B4-BE49-F238E27FC236}">
                <a16:creationId xmlns:a16="http://schemas.microsoft.com/office/drawing/2014/main" id="{3D4D3580-5CDF-0C83-FDCB-3651D7C1CA90}"/>
              </a:ext>
            </a:extLst>
          </p:cNvPr>
          <p:cNvSpPr>
            <a:spLocks noGrp="1"/>
          </p:cNvSpPr>
          <p:nvPr>
            <p:ph idx="1"/>
          </p:nvPr>
        </p:nvSpPr>
        <p:spPr>
          <a:xfrm>
            <a:off x="913795" y="2076450"/>
            <a:ext cx="10353762" cy="3924299"/>
          </a:xfrm>
        </p:spPr>
        <p:txBody>
          <a:bodyPr>
            <a:normAutofit fontScale="92500"/>
          </a:bodyPr>
          <a:lstStyle/>
          <a:p>
            <a:r>
              <a:rPr kumimoji="1" lang="en-US" altLang="ja-JP" dirty="0"/>
              <a:t>Check daily for Git for Windows updates</a:t>
            </a:r>
          </a:p>
          <a:p>
            <a:pPr lvl="1"/>
            <a:r>
              <a:rPr kumimoji="1" lang="ja-JP" altLang="en-US" dirty="0"/>
              <a:t>最新の </a:t>
            </a:r>
            <a:r>
              <a:rPr kumimoji="1" lang="en-US" altLang="ja-JP" dirty="0"/>
              <a:t>Git for Windows </a:t>
            </a:r>
            <a:r>
              <a:rPr kumimoji="1" lang="ja-JP" altLang="en-US" dirty="0"/>
              <a:t>が公開されたとき、通知されるようになります。</a:t>
            </a:r>
          </a:p>
          <a:p>
            <a:r>
              <a:rPr kumimoji="1" lang="en-US" altLang="ja-JP" dirty="0"/>
              <a:t>(NEW!) Add a Git Bash Profile to Windows Terminal</a:t>
            </a:r>
          </a:p>
          <a:p>
            <a:pPr lvl="1"/>
            <a:r>
              <a:rPr kumimoji="1" lang="en-US" altLang="ja-JP" dirty="0"/>
              <a:t>Windows Terminal </a:t>
            </a:r>
            <a:r>
              <a:rPr kumimoji="1" lang="ja-JP" altLang="en-US" dirty="0"/>
              <a:t>に </a:t>
            </a:r>
            <a:r>
              <a:rPr kumimoji="1" lang="en-US" altLang="ja-JP" dirty="0"/>
              <a:t>Git Bash </a:t>
            </a:r>
            <a:r>
              <a:rPr kumimoji="1" lang="ja-JP" altLang="en-US" dirty="0"/>
              <a:t>が追加されます。</a:t>
            </a:r>
            <a:endParaRPr kumimoji="1" lang="en-US" altLang="ja-JP" dirty="0"/>
          </a:p>
          <a:p>
            <a:r>
              <a:rPr kumimoji="1" lang="en-US" altLang="ja-JP" dirty="0"/>
              <a:t>(NEW!) Scalar(Git add-on to manage large-scale repositories)</a:t>
            </a:r>
          </a:p>
          <a:p>
            <a:pPr lvl="1"/>
            <a:r>
              <a:rPr kumimoji="1" lang="en-US" altLang="ja-JP" dirty="0"/>
              <a:t>Scalar </a:t>
            </a:r>
            <a:r>
              <a:rPr kumimoji="1" lang="ja-JP" altLang="en-US" dirty="0"/>
              <a:t>がインストールされます。</a:t>
            </a:r>
            <a:r>
              <a:rPr kumimoji="1" lang="en-US" altLang="ja-JP" dirty="0"/>
              <a:t>Scalar</a:t>
            </a:r>
            <a:r>
              <a:rPr kumimoji="1" lang="ja-JP" altLang="en-US" dirty="0"/>
              <a:t>は大規模リポジトリで</a:t>
            </a:r>
            <a:r>
              <a:rPr kumimoji="1" lang="en-US" altLang="ja-JP" dirty="0"/>
              <a:t>Git</a:t>
            </a:r>
            <a:r>
              <a:rPr kumimoji="1" lang="ja-JP" altLang="en-US" dirty="0"/>
              <a:t>操作が快適に動作するようにサポートするツールです。リポジトリ設定の最適化、部分クローンによる容量削減、高速化などを行います。既存リポジトリに適用するには </a:t>
            </a:r>
            <a:r>
              <a:rPr kumimoji="1" lang="en-US" altLang="ja-JP" dirty="0"/>
              <a:t>scalar register</a:t>
            </a:r>
            <a:r>
              <a:rPr kumimoji="1" lang="ja-JP" altLang="en-US" dirty="0"/>
              <a:t>コマンド、新しく</a:t>
            </a:r>
            <a:r>
              <a:rPr kumimoji="1" lang="en-US" altLang="ja-JP" dirty="0"/>
              <a:t>Clone</a:t>
            </a:r>
            <a:r>
              <a:rPr kumimoji="1" lang="ja-JP" altLang="en-US" dirty="0"/>
              <a:t>から開始するには </a:t>
            </a:r>
            <a:r>
              <a:rPr kumimoji="1" lang="en-US" altLang="ja-JP" dirty="0"/>
              <a:t>scalar clone</a:t>
            </a:r>
            <a:r>
              <a:rPr kumimoji="1" lang="ja-JP" altLang="en-US" dirty="0"/>
              <a:t>コマンドを使用します。</a:t>
            </a:r>
            <a:br>
              <a:rPr kumimoji="1" lang="en-US" altLang="ja-JP" dirty="0"/>
            </a:br>
            <a:r>
              <a:rPr kumimoji="1" lang="ja-JP" altLang="en-US" dirty="0"/>
              <a:t>詳細は</a:t>
            </a:r>
            <a:r>
              <a:rPr kumimoji="1" lang="ja-JP" altLang="en-US" dirty="0">
                <a:solidFill>
                  <a:srgbClr val="00B0F0"/>
                </a:solidFill>
                <a:hlinkClick r:id="rId2">
                  <a:extLst>
                    <a:ext uri="{A12FA001-AC4F-418D-AE19-62706E023703}">
                      <ahyp:hlinkClr xmlns:ahyp="http://schemas.microsoft.com/office/drawing/2018/hyperlinkcolor" val="tx"/>
                    </a:ext>
                  </a:extLst>
                </a:hlinkClick>
              </a:rPr>
              <a:t>公式サイト</a:t>
            </a:r>
            <a:r>
              <a:rPr kumimoji="1" lang="en-US" altLang="ja-JP" dirty="0">
                <a:solidFill>
                  <a:srgbClr val="00B0F0"/>
                </a:solidFill>
                <a:hlinkClick r:id="rId2">
                  <a:extLst>
                    <a:ext uri="{A12FA001-AC4F-418D-AE19-62706E023703}">
                      <ahyp:hlinkClr xmlns:ahyp="http://schemas.microsoft.com/office/drawing/2018/hyperlinkcolor" val="tx"/>
                    </a:ext>
                  </a:extLst>
                </a:hlinkClick>
              </a:rPr>
              <a:t>(EN)</a:t>
            </a:r>
            <a:r>
              <a:rPr kumimoji="1" lang="ja-JP" altLang="en-US" dirty="0"/>
              <a:t>を参照してください。</a:t>
            </a:r>
          </a:p>
        </p:txBody>
      </p:sp>
      <p:sp>
        <p:nvSpPr>
          <p:cNvPr id="4" name="日付プレースホルダー 3">
            <a:extLst>
              <a:ext uri="{FF2B5EF4-FFF2-40B4-BE49-F238E27FC236}">
                <a16:creationId xmlns:a16="http://schemas.microsoft.com/office/drawing/2014/main" id="{3CC87132-1668-ECEA-0139-C45A8741628C}"/>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8062E78A-5FBA-8F6F-50FE-9E9A8A9DAAE3}"/>
              </a:ext>
            </a:extLst>
          </p:cNvPr>
          <p:cNvSpPr>
            <a:spLocks noGrp="1"/>
          </p:cNvSpPr>
          <p:nvPr>
            <p:ph type="sldNum" sz="quarter" idx="12"/>
          </p:nvPr>
        </p:nvSpPr>
        <p:spPr/>
        <p:txBody>
          <a:bodyPr/>
          <a:lstStyle/>
          <a:p>
            <a:fld id="{CCC1DBA5-2C07-426E-94F6-D6D12AF6A24F}" type="slidenum">
              <a:rPr lang="en-US" smtClean="0"/>
              <a:pPr/>
              <a:t>10</a:t>
            </a:fld>
            <a:endParaRPr lang="en-US" dirty="0"/>
          </a:p>
        </p:txBody>
      </p:sp>
    </p:spTree>
    <p:extLst>
      <p:ext uri="{BB962C8B-B14F-4D97-AF65-F5344CB8AC3E}">
        <p14:creationId xmlns:p14="http://schemas.microsoft.com/office/powerpoint/2010/main" val="28389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58BAF-AAB4-FD0F-5D4E-EFDA735E9AEC}"/>
              </a:ext>
            </a:extLst>
          </p:cNvPr>
          <p:cNvSpPr>
            <a:spLocks noGrp="1"/>
          </p:cNvSpPr>
          <p:nvPr>
            <p:ph type="title"/>
          </p:nvPr>
        </p:nvSpPr>
        <p:spPr/>
        <p:txBody>
          <a:bodyPr/>
          <a:lstStyle/>
          <a:p>
            <a:r>
              <a:rPr lang="ja-JP" altLang="en-US" dirty="0"/>
              <a:t>作者が設定したオプション</a:t>
            </a:r>
            <a:endParaRPr kumimoji="1" lang="ja-JP" altLang="en-US" dirty="0"/>
          </a:p>
        </p:txBody>
      </p:sp>
      <p:sp>
        <p:nvSpPr>
          <p:cNvPr id="4" name="日付プレースホルダー 3">
            <a:extLst>
              <a:ext uri="{FF2B5EF4-FFF2-40B4-BE49-F238E27FC236}">
                <a16:creationId xmlns:a16="http://schemas.microsoft.com/office/drawing/2014/main" id="{26ADA289-84AB-22F9-9383-D7854779C3C7}"/>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C123F0C4-5714-B5FB-C064-E72010446C15}"/>
              </a:ext>
            </a:extLst>
          </p:cNvPr>
          <p:cNvSpPr>
            <a:spLocks noGrp="1"/>
          </p:cNvSpPr>
          <p:nvPr>
            <p:ph type="sldNum" sz="quarter" idx="12"/>
          </p:nvPr>
        </p:nvSpPr>
        <p:spPr/>
        <p:txBody>
          <a:bodyPr/>
          <a:lstStyle/>
          <a:p>
            <a:fld id="{CCC1DBA5-2C07-426E-94F6-D6D12AF6A24F}" type="slidenum">
              <a:rPr lang="en-US" smtClean="0"/>
              <a:pPr/>
              <a:t>11</a:t>
            </a:fld>
            <a:endParaRPr lang="en-US" dirty="0"/>
          </a:p>
        </p:txBody>
      </p:sp>
      <p:sp>
        <p:nvSpPr>
          <p:cNvPr id="11" name="コンテンツ プレースホルダー 10">
            <a:extLst>
              <a:ext uri="{FF2B5EF4-FFF2-40B4-BE49-F238E27FC236}">
                <a16:creationId xmlns:a16="http://schemas.microsoft.com/office/drawing/2014/main" id="{3B67E2DC-9662-61F0-0F1A-1703B82E756D}"/>
              </a:ext>
            </a:extLst>
          </p:cNvPr>
          <p:cNvSpPr>
            <a:spLocks noGrp="1"/>
          </p:cNvSpPr>
          <p:nvPr>
            <p:ph idx="1"/>
          </p:nvPr>
        </p:nvSpPr>
        <p:spPr/>
        <p:txBody>
          <a:bodyPr/>
          <a:lstStyle/>
          <a:p>
            <a:r>
              <a:rPr lang="en-US" altLang="ja-JP" dirty="0"/>
              <a:t>Git GUI</a:t>
            </a:r>
            <a:r>
              <a:rPr lang="ja-JP" altLang="en-US" dirty="0"/>
              <a:t>は使わないかもしれないが</a:t>
            </a:r>
            <a:r>
              <a:rPr lang="ja-JP" altLang="en-US"/>
              <a:t>もしもの為に選択</a:t>
            </a:r>
            <a:endParaRPr lang="ja-JP" altLang="en-US" dirty="0"/>
          </a:p>
        </p:txBody>
      </p:sp>
      <p:pic>
        <p:nvPicPr>
          <p:cNvPr id="12" name="コンテンツ プレースホルダー 8">
            <a:extLst>
              <a:ext uri="{FF2B5EF4-FFF2-40B4-BE49-F238E27FC236}">
                <a16:creationId xmlns:a16="http://schemas.microsoft.com/office/drawing/2014/main" id="{613CD065-6808-9FCF-E276-B1A6EAF6B8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3592" y="2651124"/>
            <a:ext cx="4906648"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40748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17A244-4966-BF46-A06E-54033B48D02C}"/>
              </a:ext>
            </a:extLst>
          </p:cNvPr>
          <p:cNvSpPr>
            <a:spLocks noGrp="1"/>
          </p:cNvSpPr>
          <p:nvPr>
            <p:ph type="title"/>
          </p:nvPr>
        </p:nvSpPr>
        <p:spPr/>
        <p:txBody>
          <a:bodyPr>
            <a:normAutofit/>
          </a:bodyPr>
          <a:lstStyle/>
          <a:p>
            <a:r>
              <a:rPr kumimoji="1" lang="ja-JP" altLang="en-US" dirty="0"/>
              <a:t>スタートメニューの登録先の選択</a:t>
            </a:r>
          </a:p>
        </p:txBody>
      </p:sp>
      <p:sp>
        <p:nvSpPr>
          <p:cNvPr id="4" name="日付プレースホルダー 3">
            <a:extLst>
              <a:ext uri="{FF2B5EF4-FFF2-40B4-BE49-F238E27FC236}">
                <a16:creationId xmlns:a16="http://schemas.microsoft.com/office/drawing/2014/main" id="{3D51A22E-91C5-D055-D082-962FA03AA279}"/>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E4B2B749-2EE7-B708-C47B-295F177D9B04}"/>
              </a:ext>
            </a:extLst>
          </p:cNvPr>
          <p:cNvSpPr>
            <a:spLocks noGrp="1"/>
          </p:cNvSpPr>
          <p:nvPr>
            <p:ph type="sldNum" sz="quarter" idx="12"/>
          </p:nvPr>
        </p:nvSpPr>
        <p:spPr/>
        <p:txBody>
          <a:bodyPr/>
          <a:lstStyle/>
          <a:p>
            <a:fld id="{CCC1DBA5-2C07-426E-94F6-D6D12AF6A24F}" type="slidenum">
              <a:rPr lang="en-US" smtClean="0"/>
              <a:pPr/>
              <a:t>12</a:t>
            </a:fld>
            <a:endParaRPr lang="en-US" dirty="0"/>
          </a:p>
        </p:txBody>
      </p:sp>
      <p:sp>
        <p:nvSpPr>
          <p:cNvPr id="9" name="コンテンツ プレースホルダー 8">
            <a:extLst>
              <a:ext uri="{FF2B5EF4-FFF2-40B4-BE49-F238E27FC236}">
                <a16:creationId xmlns:a16="http://schemas.microsoft.com/office/drawing/2014/main" id="{673434E1-0A40-2614-6CB6-1CB888F97FAB}"/>
              </a:ext>
            </a:extLst>
          </p:cNvPr>
          <p:cNvSpPr>
            <a:spLocks noGrp="1"/>
          </p:cNvSpPr>
          <p:nvPr>
            <p:ph idx="1"/>
          </p:nvPr>
        </p:nvSpPr>
        <p:spPr/>
        <p:txBody>
          <a:bodyPr/>
          <a:lstStyle/>
          <a:p>
            <a:r>
              <a:rPr lang="ja-JP" altLang="en-US" dirty="0"/>
              <a:t>スタートメニューへの追加先を選択、スタートメニューに追加しない場合</a:t>
            </a:r>
            <a:br>
              <a:rPr lang="en-US" altLang="ja-JP" dirty="0"/>
            </a:br>
            <a:r>
              <a:rPr lang="ja-JP" altLang="en-US" dirty="0"/>
              <a:t>　　　　　　　　　　　　　　　「</a:t>
            </a:r>
            <a:r>
              <a:rPr lang="en-US" altLang="ja-JP" dirty="0"/>
              <a:t>Don't create a Start Menu folder</a:t>
            </a:r>
            <a:r>
              <a:rPr lang="ja-JP" altLang="en-US" dirty="0"/>
              <a:t>」</a:t>
            </a:r>
            <a:br>
              <a:rPr lang="en-US" altLang="ja-JP" dirty="0"/>
            </a:br>
            <a:r>
              <a:rPr lang="ja-JP" altLang="en-US" dirty="0"/>
              <a:t>　　　　　　　　　　　　　　　　にチェック</a:t>
            </a:r>
          </a:p>
        </p:txBody>
      </p:sp>
      <p:pic>
        <p:nvPicPr>
          <p:cNvPr id="10" name="コンテンツ プレースホルダー 6">
            <a:extLst>
              <a:ext uri="{FF2B5EF4-FFF2-40B4-BE49-F238E27FC236}">
                <a16:creationId xmlns:a16="http://schemas.microsoft.com/office/drawing/2014/main" id="{AAF213E0-47F4-6CAD-8D64-406A77743973}"/>
              </a:ext>
            </a:extLst>
          </p:cNvPr>
          <p:cNvPicPr>
            <a:picLocks noChangeAspect="1"/>
          </p:cNvPicPr>
          <p:nvPr/>
        </p:nvPicPr>
        <p:blipFill>
          <a:blip r:embed="rId2"/>
          <a:stretch>
            <a:fillRect/>
          </a:stretch>
        </p:blipFill>
        <p:spPr>
          <a:xfrm>
            <a:off x="913795" y="2651124"/>
            <a:ext cx="4926931"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99944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7EE4D-B145-4511-6FB9-F68A40922540}"/>
              </a:ext>
            </a:extLst>
          </p:cNvPr>
          <p:cNvSpPr>
            <a:spLocks noGrp="1"/>
          </p:cNvSpPr>
          <p:nvPr>
            <p:ph type="title"/>
          </p:nvPr>
        </p:nvSpPr>
        <p:spPr/>
        <p:txBody>
          <a:bodyPr/>
          <a:lstStyle/>
          <a:p>
            <a:r>
              <a:rPr kumimoji="1" lang="ja-JP" altLang="en-US" dirty="0"/>
              <a:t>テキストエディターの選択</a:t>
            </a:r>
          </a:p>
        </p:txBody>
      </p:sp>
      <p:sp>
        <p:nvSpPr>
          <p:cNvPr id="4" name="日付プレースホルダー 3">
            <a:extLst>
              <a:ext uri="{FF2B5EF4-FFF2-40B4-BE49-F238E27FC236}">
                <a16:creationId xmlns:a16="http://schemas.microsoft.com/office/drawing/2014/main" id="{8CF16749-A4BD-D199-58DD-221EF9DB48A7}"/>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92610C7F-0C1D-5BFA-D3D9-B38C30942A55}"/>
              </a:ext>
            </a:extLst>
          </p:cNvPr>
          <p:cNvSpPr>
            <a:spLocks noGrp="1"/>
          </p:cNvSpPr>
          <p:nvPr>
            <p:ph type="sldNum" sz="quarter" idx="12"/>
          </p:nvPr>
        </p:nvSpPr>
        <p:spPr/>
        <p:txBody>
          <a:bodyPr/>
          <a:lstStyle/>
          <a:p>
            <a:fld id="{CCC1DBA5-2C07-426E-94F6-D6D12AF6A24F}" type="slidenum">
              <a:rPr lang="en-US" smtClean="0"/>
              <a:pPr/>
              <a:t>13</a:t>
            </a:fld>
            <a:endParaRPr lang="en-US" dirty="0"/>
          </a:p>
        </p:txBody>
      </p:sp>
      <p:sp>
        <p:nvSpPr>
          <p:cNvPr id="13" name="コンテンツ プレースホルダー 12">
            <a:extLst>
              <a:ext uri="{FF2B5EF4-FFF2-40B4-BE49-F238E27FC236}">
                <a16:creationId xmlns:a16="http://schemas.microsoft.com/office/drawing/2014/main" id="{A58C6CDD-B880-C9F1-A9D9-79D4F6854C05}"/>
              </a:ext>
            </a:extLst>
          </p:cNvPr>
          <p:cNvSpPr>
            <a:spLocks noGrp="1"/>
          </p:cNvSpPr>
          <p:nvPr>
            <p:ph idx="1"/>
          </p:nvPr>
        </p:nvSpPr>
        <p:spPr/>
        <p:txBody>
          <a:bodyPr/>
          <a:lstStyle/>
          <a:p>
            <a:r>
              <a:rPr lang="ja-JP" altLang="en-US" dirty="0"/>
              <a:t>コミットメッセージ等を入力する際に使用する、エディタの選択。</a:t>
            </a:r>
            <a:br>
              <a:rPr lang="en-US" altLang="ja-JP" dirty="0"/>
            </a:br>
            <a:r>
              <a:rPr lang="ja-JP" altLang="en-US" dirty="0"/>
              <a:t>　　　　　　　　　　　　　　　　</a:t>
            </a:r>
            <a:r>
              <a:rPr lang="en-US" altLang="ja-JP" dirty="0"/>
              <a:t>Git Bash</a:t>
            </a:r>
            <a:r>
              <a:rPr lang="ja-JP" altLang="en-US" dirty="0"/>
              <a:t>などの</a:t>
            </a:r>
            <a:r>
              <a:rPr lang="en-US" altLang="ja-JP" dirty="0"/>
              <a:t>CUI</a:t>
            </a:r>
            <a:r>
              <a:rPr lang="ja-JP" altLang="en-US" dirty="0"/>
              <a:t>でメッセージ入力</a:t>
            </a:r>
            <a:br>
              <a:rPr lang="en-US" altLang="ja-JP" dirty="0"/>
            </a:br>
            <a:r>
              <a:rPr lang="ja-JP" altLang="en-US" dirty="0"/>
              <a:t>　　　　　　　　　　　　　　　　が必要なコマンドを実行した際に</a:t>
            </a:r>
            <a:br>
              <a:rPr lang="en-US" altLang="ja-JP" dirty="0"/>
            </a:br>
            <a:r>
              <a:rPr lang="ja-JP" altLang="en-US" dirty="0"/>
              <a:t>　　　　　　　　　　　　　　　　選択したエディタが起動</a:t>
            </a:r>
            <a:br>
              <a:rPr lang="en-US" altLang="ja-JP" dirty="0"/>
            </a:br>
            <a:r>
              <a:rPr lang="ja-JP" altLang="en-US" dirty="0"/>
              <a:t>　　　　　　　　　　　　　　　　個人的には</a:t>
            </a:r>
            <a:r>
              <a:rPr lang="en-US" altLang="ja-JP" dirty="0"/>
              <a:t>Vim</a:t>
            </a:r>
            <a:r>
              <a:rPr lang="ja-JP" altLang="en-US" dirty="0"/>
              <a:t>で問題ない</a:t>
            </a:r>
            <a:br>
              <a:rPr lang="en-US" altLang="ja-JP" dirty="0"/>
            </a:br>
            <a:r>
              <a:rPr lang="ja-JP" altLang="en-US" dirty="0"/>
              <a:t>　　　　　　　　　　　　　　　　が操作には慣れが必要</a:t>
            </a:r>
          </a:p>
        </p:txBody>
      </p:sp>
      <p:pic>
        <p:nvPicPr>
          <p:cNvPr id="14" name="コンテンツ プレースホルダー 10">
            <a:extLst>
              <a:ext uri="{FF2B5EF4-FFF2-40B4-BE49-F238E27FC236}">
                <a16:creationId xmlns:a16="http://schemas.microsoft.com/office/drawing/2014/main" id="{E968A2CB-FBDE-4758-1F13-F4AF0D780D0D}"/>
              </a:ext>
            </a:extLst>
          </p:cNvPr>
          <p:cNvPicPr>
            <a:picLocks noChangeAspect="1"/>
          </p:cNvPicPr>
          <p:nvPr/>
        </p:nvPicPr>
        <p:blipFill>
          <a:blip r:embed="rId2"/>
          <a:stretch>
            <a:fillRect/>
          </a:stretch>
        </p:blipFill>
        <p:spPr>
          <a:xfrm>
            <a:off x="924443" y="2651124"/>
            <a:ext cx="4868277"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4538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B932B-7C82-2F24-6042-F7987913E8DE}"/>
              </a:ext>
            </a:extLst>
          </p:cNvPr>
          <p:cNvSpPr>
            <a:spLocks noGrp="1"/>
          </p:cNvSpPr>
          <p:nvPr>
            <p:ph type="title"/>
          </p:nvPr>
        </p:nvSpPr>
        <p:spPr/>
        <p:txBody>
          <a:bodyPr>
            <a:normAutofit fontScale="90000"/>
          </a:bodyPr>
          <a:lstStyle/>
          <a:p>
            <a:r>
              <a:rPr kumimoji="1" lang="ja-JP" altLang="en-US" dirty="0"/>
              <a:t>リポジトリ作成時のデフォルトブランチ名</a:t>
            </a:r>
          </a:p>
        </p:txBody>
      </p:sp>
      <p:sp>
        <p:nvSpPr>
          <p:cNvPr id="4" name="日付プレースホルダー 3">
            <a:extLst>
              <a:ext uri="{FF2B5EF4-FFF2-40B4-BE49-F238E27FC236}">
                <a16:creationId xmlns:a16="http://schemas.microsoft.com/office/drawing/2014/main" id="{F071F019-5225-360C-8560-F72CDC80783B}"/>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7F37E005-D0AF-5E04-DE91-92E41F578436}"/>
              </a:ext>
            </a:extLst>
          </p:cNvPr>
          <p:cNvSpPr>
            <a:spLocks noGrp="1"/>
          </p:cNvSpPr>
          <p:nvPr>
            <p:ph type="sldNum" sz="quarter" idx="12"/>
          </p:nvPr>
        </p:nvSpPr>
        <p:spPr/>
        <p:txBody>
          <a:bodyPr/>
          <a:lstStyle/>
          <a:p>
            <a:fld id="{CCC1DBA5-2C07-426E-94F6-D6D12AF6A24F}" type="slidenum">
              <a:rPr lang="en-US" smtClean="0"/>
              <a:pPr/>
              <a:t>14</a:t>
            </a:fld>
            <a:endParaRPr lang="en-US" dirty="0"/>
          </a:p>
        </p:txBody>
      </p:sp>
      <p:pic>
        <p:nvPicPr>
          <p:cNvPr id="10" name="コンテンツ プレースホルダー 6">
            <a:extLst>
              <a:ext uri="{FF2B5EF4-FFF2-40B4-BE49-F238E27FC236}">
                <a16:creationId xmlns:a16="http://schemas.microsoft.com/office/drawing/2014/main" id="{FD1259E2-37E9-5193-F05C-397D87C4E76A}"/>
              </a:ext>
            </a:extLst>
          </p:cNvPr>
          <p:cNvPicPr>
            <a:picLocks noChangeAspect="1"/>
          </p:cNvPicPr>
          <p:nvPr/>
        </p:nvPicPr>
        <p:blipFill>
          <a:blip r:embed="rId2"/>
          <a:stretch>
            <a:fillRect/>
          </a:stretch>
        </p:blipFill>
        <p:spPr>
          <a:xfrm>
            <a:off x="924443" y="2076450"/>
            <a:ext cx="4992943"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97252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96E92-8AC2-5D8D-F008-A93BE4803D4D}"/>
              </a:ext>
            </a:extLst>
          </p:cNvPr>
          <p:cNvSpPr>
            <a:spLocks noGrp="1"/>
          </p:cNvSpPr>
          <p:nvPr>
            <p:ph type="title"/>
          </p:nvPr>
        </p:nvSpPr>
        <p:spPr/>
        <p:txBody>
          <a:bodyPr>
            <a:normAutofit fontScale="90000"/>
          </a:bodyPr>
          <a:lstStyle/>
          <a:p>
            <a:r>
              <a:rPr kumimoji="1" lang="ja-JP" altLang="en-US" dirty="0"/>
              <a:t>リポジトリ作成時のデフォルトブランチ名</a:t>
            </a:r>
          </a:p>
        </p:txBody>
      </p:sp>
      <p:sp>
        <p:nvSpPr>
          <p:cNvPr id="4" name="日付プレースホルダー 3">
            <a:extLst>
              <a:ext uri="{FF2B5EF4-FFF2-40B4-BE49-F238E27FC236}">
                <a16:creationId xmlns:a16="http://schemas.microsoft.com/office/drawing/2014/main" id="{9D0EA1EA-AA55-D8BB-A3B5-25148908DB77}"/>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8E58B951-6007-09E7-B38D-FA1D02314C33}"/>
              </a:ext>
            </a:extLst>
          </p:cNvPr>
          <p:cNvSpPr>
            <a:spLocks noGrp="1"/>
          </p:cNvSpPr>
          <p:nvPr>
            <p:ph type="sldNum" sz="quarter" idx="12"/>
          </p:nvPr>
        </p:nvSpPr>
        <p:spPr/>
        <p:txBody>
          <a:bodyPr/>
          <a:lstStyle/>
          <a:p>
            <a:fld id="{CCC1DBA5-2C07-426E-94F6-D6D12AF6A24F}" type="slidenum">
              <a:rPr lang="en-US" smtClean="0"/>
              <a:pPr/>
              <a:t>15</a:t>
            </a:fld>
            <a:endParaRPr lang="en-US" dirty="0"/>
          </a:p>
        </p:txBody>
      </p:sp>
      <p:sp>
        <p:nvSpPr>
          <p:cNvPr id="9" name="コンテンツ プレースホルダー 8">
            <a:extLst>
              <a:ext uri="{FF2B5EF4-FFF2-40B4-BE49-F238E27FC236}">
                <a16:creationId xmlns:a16="http://schemas.microsoft.com/office/drawing/2014/main" id="{8283E28F-75DF-D1A3-B933-720278B6E58F}"/>
              </a:ext>
            </a:extLst>
          </p:cNvPr>
          <p:cNvSpPr>
            <a:spLocks noGrp="1"/>
          </p:cNvSpPr>
          <p:nvPr>
            <p:ph idx="1"/>
          </p:nvPr>
        </p:nvSpPr>
        <p:spPr/>
        <p:txBody>
          <a:bodyPr>
            <a:normAutofit/>
          </a:bodyPr>
          <a:lstStyle/>
          <a:p>
            <a:r>
              <a:rPr lang="ja-JP" altLang="en-US" dirty="0"/>
              <a:t>昨今の人権運動を背景に差別的な表現を見直す動きが広まり</a:t>
            </a:r>
            <a:br>
              <a:rPr lang="en-US" altLang="ja-JP" dirty="0"/>
            </a:br>
            <a:r>
              <a:rPr lang="ja-JP" altLang="en-US" dirty="0"/>
              <a:t>これまでのデフォルトブランチ「</a:t>
            </a:r>
            <a:r>
              <a:rPr lang="en-US" altLang="ja-JP" dirty="0"/>
              <a:t>master</a:t>
            </a:r>
            <a:r>
              <a:rPr lang="ja-JP" altLang="en-US" dirty="0"/>
              <a:t>」から「</a:t>
            </a:r>
            <a:r>
              <a:rPr lang="en-US" altLang="ja-JP" dirty="0"/>
              <a:t>main</a:t>
            </a:r>
            <a:r>
              <a:rPr lang="ja-JP" altLang="en-US" dirty="0"/>
              <a:t>」に変更予定</a:t>
            </a:r>
            <a:br>
              <a:rPr lang="en-US" altLang="ja-JP" dirty="0"/>
            </a:br>
            <a:r>
              <a:rPr lang="en-US" altLang="ja-JP" dirty="0"/>
              <a:t>GitHub</a:t>
            </a:r>
            <a:r>
              <a:rPr lang="ja-JP" altLang="en-US" dirty="0"/>
              <a:t>では既に「</a:t>
            </a:r>
            <a:r>
              <a:rPr lang="en-US" altLang="ja-JP" dirty="0"/>
              <a:t>main</a:t>
            </a:r>
            <a:r>
              <a:rPr lang="ja-JP" altLang="en-US" dirty="0"/>
              <a:t>」がデフォルト</a:t>
            </a:r>
            <a:endParaRPr lang="en-US" altLang="ja-JP" dirty="0"/>
          </a:p>
          <a:p>
            <a:r>
              <a:rPr lang="en-US" altLang="ja-JP" dirty="0"/>
              <a:t>Let Git decide</a:t>
            </a:r>
          </a:p>
          <a:p>
            <a:pPr lvl="1"/>
            <a:r>
              <a:rPr lang="ja-JP" altLang="en-US" dirty="0"/>
              <a:t>従来のデフォルトのブランチ名「</a:t>
            </a:r>
            <a:r>
              <a:rPr lang="en-US" altLang="ja-JP" dirty="0"/>
              <a:t>master</a:t>
            </a:r>
            <a:r>
              <a:rPr lang="ja-JP" altLang="en-US" dirty="0"/>
              <a:t>」にします。</a:t>
            </a:r>
          </a:p>
          <a:p>
            <a:r>
              <a:rPr lang="en-US" altLang="ja-JP" dirty="0"/>
              <a:t>Override the default branch name for new repositories</a:t>
            </a:r>
          </a:p>
          <a:p>
            <a:pPr lvl="1"/>
            <a:r>
              <a:rPr lang="ja-JP" altLang="en-US" dirty="0"/>
              <a:t>デフォルトのブランチ名を、指定したブランチ名に変更します。</a:t>
            </a:r>
          </a:p>
        </p:txBody>
      </p:sp>
    </p:spTree>
    <p:extLst>
      <p:ext uri="{BB962C8B-B14F-4D97-AF65-F5344CB8AC3E}">
        <p14:creationId xmlns:p14="http://schemas.microsoft.com/office/powerpoint/2010/main" val="4010680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17F7A-2D1A-0FBE-9DF7-C6F4383E620C}"/>
              </a:ext>
            </a:extLst>
          </p:cNvPr>
          <p:cNvSpPr>
            <a:spLocks noGrp="1"/>
          </p:cNvSpPr>
          <p:nvPr>
            <p:ph type="title"/>
          </p:nvPr>
        </p:nvSpPr>
        <p:spPr/>
        <p:txBody>
          <a:bodyPr/>
          <a:lstStyle/>
          <a:p>
            <a:r>
              <a:rPr kumimoji="1" lang="ja-JP" altLang="en-US" dirty="0"/>
              <a:t>パス</a:t>
            </a:r>
            <a:r>
              <a:rPr kumimoji="1" lang="en-US" altLang="ja-JP" dirty="0"/>
              <a:t>(</a:t>
            </a:r>
            <a:r>
              <a:rPr kumimoji="1" lang="ja-JP" altLang="en-US" dirty="0"/>
              <a:t>環境変数</a:t>
            </a:r>
            <a:r>
              <a:rPr kumimoji="1" lang="en-US" altLang="ja-JP" dirty="0"/>
              <a:t>)</a:t>
            </a:r>
            <a:r>
              <a:rPr kumimoji="1" lang="ja-JP" altLang="en-US" dirty="0"/>
              <a:t>の設定</a:t>
            </a:r>
          </a:p>
        </p:txBody>
      </p:sp>
      <p:sp>
        <p:nvSpPr>
          <p:cNvPr id="4" name="日付プレースホルダー 3">
            <a:extLst>
              <a:ext uri="{FF2B5EF4-FFF2-40B4-BE49-F238E27FC236}">
                <a16:creationId xmlns:a16="http://schemas.microsoft.com/office/drawing/2014/main" id="{E2BB8F86-89A9-C81C-43EF-FE0DE8B3DDB6}"/>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612FE3FD-E763-9D2C-5295-CB30A004D3A3}"/>
              </a:ext>
            </a:extLst>
          </p:cNvPr>
          <p:cNvSpPr>
            <a:spLocks noGrp="1"/>
          </p:cNvSpPr>
          <p:nvPr>
            <p:ph type="sldNum" sz="quarter" idx="12"/>
          </p:nvPr>
        </p:nvSpPr>
        <p:spPr/>
        <p:txBody>
          <a:bodyPr/>
          <a:lstStyle/>
          <a:p>
            <a:fld id="{CCC1DBA5-2C07-426E-94F6-D6D12AF6A24F}" type="slidenum">
              <a:rPr lang="en-US" smtClean="0"/>
              <a:pPr/>
              <a:t>16</a:t>
            </a:fld>
            <a:endParaRPr lang="en-US" dirty="0"/>
          </a:p>
        </p:txBody>
      </p:sp>
      <p:sp>
        <p:nvSpPr>
          <p:cNvPr id="9" name="コンテンツ プレースホルダー 8">
            <a:extLst>
              <a:ext uri="{FF2B5EF4-FFF2-40B4-BE49-F238E27FC236}">
                <a16:creationId xmlns:a16="http://schemas.microsoft.com/office/drawing/2014/main" id="{46722ECC-0B8A-E0EB-6D29-F0B625EC260D}"/>
              </a:ext>
            </a:extLst>
          </p:cNvPr>
          <p:cNvSpPr>
            <a:spLocks noGrp="1"/>
          </p:cNvSpPr>
          <p:nvPr>
            <p:ph idx="1"/>
          </p:nvPr>
        </p:nvSpPr>
        <p:spPr/>
        <p:txBody>
          <a:bodyPr/>
          <a:lstStyle/>
          <a:p>
            <a:r>
              <a:rPr lang="en-US" altLang="ja-JP" dirty="0"/>
              <a:t>Windows </a:t>
            </a:r>
            <a:r>
              <a:rPr lang="ja-JP" altLang="en-US" dirty="0"/>
              <a:t>の </a:t>
            </a:r>
            <a:r>
              <a:rPr lang="en-US" altLang="ja-JP" dirty="0"/>
              <a:t>PATH</a:t>
            </a:r>
            <a:r>
              <a:rPr lang="ja-JP" altLang="en-US" dirty="0"/>
              <a:t>環境変数に追加するフォルダの選択</a:t>
            </a:r>
            <a:endParaRPr lang="en-US" altLang="ja-JP" dirty="0"/>
          </a:p>
          <a:p>
            <a:r>
              <a:rPr lang="ja-JP" altLang="en-US" dirty="0"/>
              <a:t>　　　　　　　　　　　　　　　　</a:t>
            </a:r>
            <a:r>
              <a:rPr lang="en-US" altLang="ja-JP" dirty="0"/>
              <a:t>Git from the command line and also </a:t>
            </a:r>
            <a:br>
              <a:rPr lang="en-US" altLang="ja-JP" dirty="0"/>
            </a:br>
            <a:r>
              <a:rPr lang="ja-JP" altLang="en-US" dirty="0"/>
              <a:t>　　　　　　　　　　　　　　　　</a:t>
            </a:r>
            <a:r>
              <a:rPr lang="en-US" altLang="ja-JP" dirty="0"/>
              <a:t>from 3rd-party software</a:t>
            </a:r>
            <a:br>
              <a:rPr lang="en-US" altLang="ja-JP" dirty="0"/>
            </a:br>
            <a:r>
              <a:rPr lang="ja-JP" altLang="en-US" dirty="0"/>
              <a:t>　　　　　　　　　　　　　　　　を選択。</a:t>
            </a:r>
          </a:p>
        </p:txBody>
      </p:sp>
      <p:pic>
        <p:nvPicPr>
          <p:cNvPr id="10" name="コンテンツ プレースホルダー 6">
            <a:extLst>
              <a:ext uri="{FF2B5EF4-FFF2-40B4-BE49-F238E27FC236}">
                <a16:creationId xmlns:a16="http://schemas.microsoft.com/office/drawing/2014/main" id="{9BDA404F-F4D2-0E67-33FB-3B6EF04435BB}"/>
              </a:ext>
            </a:extLst>
          </p:cNvPr>
          <p:cNvPicPr>
            <a:picLocks noChangeAspect="1"/>
          </p:cNvPicPr>
          <p:nvPr/>
        </p:nvPicPr>
        <p:blipFill>
          <a:blip r:embed="rId2"/>
          <a:stretch>
            <a:fillRect/>
          </a:stretch>
        </p:blipFill>
        <p:spPr>
          <a:xfrm>
            <a:off x="924443" y="2651124"/>
            <a:ext cx="4920067"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06865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93073-B5BE-BBF2-5BDD-61B6950A448D}"/>
              </a:ext>
            </a:extLst>
          </p:cNvPr>
          <p:cNvSpPr>
            <a:spLocks noGrp="1"/>
          </p:cNvSpPr>
          <p:nvPr>
            <p:ph type="title"/>
          </p:nvPr>
        </p:nvSpPr>
        <p:spPr/>
        <p:txBody>
          <a:bodyPr/>
          <a:lstStyle/>
          <a:p>
            <a:r>
              <a:rPr kumimoji="1" lang="en-US" altLang="ja-JP" dirty="0"/>
              <a:t>OpenSSH</a:t>
            </a:r>
            <a:r>
              <a:rPr kumimoji="1" lang="ja-JP" altLang="en-US" dirty="0"/>
              <a:t>のインストール選択</a:t>
            </a:r>
          </a:p>
        </p:txBody>
      </p:sp>
      <p:sp>
        <p:nvSpPr>
          <p:cNvPr id="4" name="日付プレースホルダー 3">
            <a:extLst>
              <a:ext uri="{FF2B5EF4-FFF2-40B4-BE49-F238E27FC236}">
                <a16:creationId xmlns:a16="http://schemas.microsoft.com/office/drawing/2014/main" id="{264EA69E-BE02-5090-69DC-B673D24ED2DC}"/>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844B83C7-0808-BFE0-88D8-E14E95F49486}"/>
              </a:ext>
            </a:extLst>
          </p:cNvPr>
          <p:cNvSpPr>
            <a:spLocks noGrp="1"/>
          </p:cNvSpPr>
          <p:nvPr>
            <p:ph type="sldNum" sz="quarter" idx="12"/>
          </p:nvPr>
        </p:nvSpPr>
        <p:spPr/>
        <p:txBody>
          <a:bodyPr/>
          <a:lstStyle/>
          <a:p>
            <a:fld id="{CCC1DBA5-2C07-426E-94F6-D6D12AF6A24F}" type="slidenum">
              <a:rPr lang="en-US" smtClean="0"/>
              <a:pPr/>
              <a:t>17</a:t>
            </a:fld>
            <a:endParaRPr lang="en-US" dirty="0"/>
          </a:p>
        </p:txBody>
      </p:sp>
      <p:sp>
        <p:nvSpPr>
          <p:cNvPr id="9" name="コンテンツ プレースホルダー 8">
            <a:extLst>
              <a:ext uri="{FF2B5EF4-FFF2-40B4-BE49-F238E27FC236}">
                <a16:creationId xmlns:a16="http://schemas.microsoft.com/office/drawing/2014/main" id="{E8C3B45D-6284-D96F-9A9B-0580196FCFD2}"/>
              </a:ext>
            </a:extLst>
          </p:cNvPr>
          <p:cNvSpPr>
            <a:spLocks noGrp="1"/>
          </p:cNvSpPr>
          <p:nvPr>
            <p:ph idx="1"/>
          </p:nvPr>
        </p:nvSpPr>
        <p:spPr/>
        <p:txBody>
          <a:bodyPr/>
          <a:lstStyle/>
          <a:p>
            <a:r>
              <a:rPr lang="ja-JP" altLang="en-US" dirty="0"/>
              <a:t>リモートリポジトリへの接続時に必要となる、</a:t>
            </a:r>
            <a:r>
              <a:rPr lang="en-US" altLang="ja-JP" dirty="0"/>
              <a:t>OpenSSH </a:t>
            </a:r>
            <a:r>
              <a:rPr lang="ja-JP" altLang="en-US" dirty="0"/>
              <a:t>を</a:t>
            </a:r>
            <a:br>
              <a:rPr lang="en-US" altLang="ja-JP" dirty="0"/>
            </a:br>
            <a:r>
              <a:rPr lang="ja-JP" altLang="en-US" dirty="0"/>
              <a:t>　　　　　　　　　　　　　　　　インストールするか選択</a:t>
            </a:r>
            <a:br>
              <a:rPr lang="en-US" altLang="ja-JP" dirty="0"/>
            </a:br>
            <a:r>
              <a:rPr lang="ja-JP" altLang="en-US" dirty="0"/>
              <a:t>　　　　　　　　　　　　　　　　</a:t>
            </a:r>
            <a:r>
              <a:rPr lang="en-US" altLang="ja-JP" dirty="0"/>
              <a:t>Use bundled OpenSSH</a:t>
            </a:r>
            <a:r>
              <a:rPr lang="ja-JP" altLang="en-US" dirty="0"/>
              <a:t>を選択</a:t>
            </a:r>
          </a:p>
        </p:txBody>
      </p:sp>
      <p:pic>
        <p:nvPicPr>
          <p:cNvPr id="10" name="コンテンツ プレースホルダー 6">
            <a:extLst>
              <a:ext uri="{FF2B5EF4-FFF2-40B4-BE49-F238E27FC236}">
                <a16:creationId xmlns:a16="http://schemas.microsoft.com/office/drawing/2014/main" id="{5D6F7D17-62FC-7683-45AB-92D8C0FD5C43}"/>
              </a:ext>
            </a:extLst>
          </p:cNvPr>
          <p:cNvPicPr>
            <a:picLocks noChangeAspect="1"/>
          </p:cNvPicPr>
          <p:nvPr/>
        </p:nvPicPr>
        <p:blipFill>
          <a:blip r:embed="rId2"/>
          <a:stretch>
            <a:fillRect/>
          </a:stretch>
        </p:blipFill>
        <p:spPr>
          <a:xfrm>
            <a:off x="913795" y="2533650"/>
            <a:ext cx="4939826"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09137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A49087-EBF1-4F27-CF54-22BF2AB01FEB}"/>
              </a:ext>
            </a:extLst>
          </p:cNvPr>
          <p:cNvSpPr>
            <a:spLocks noGrp="1"/>
          </p:cNvSpPr>
          <p:nvPr>
            <p:ph type="title"/>
          </p:nvPr>
        </p:nvSpPr>
        <p:spPr/>
        <p:txBody>
          <a:bodyPr/>
          <a:lstStyle/>
          <a:p>
            <a:r>
              <a:rPr kumimoji="1" lang="en-US" altLang="ja-JP" dirty="0"/>
              <a:t>HTTPS</a:t>
            </a:r>
            <a:r>
              <a:rPr kumimoji="1" lang="ja-JP" altLang="en-US" dirty="0"/>
              <a:t>接続の設定</a:t>
            </a:r>
          </a:p>
        </p:txBody>
      </p:sp>
      <p:sp>
        <p:nvSpPr>
          <p:cNvPr id="4" name="日付プレースホルダー 3">
            <a:extLst>
              <a:ext uri="{FF2B5EF4-FFF2-40B4-BE49-F238E27FC236}">
                <a16:creationId xmlns:a16="http://schemas.microsoft.com/office/drawing/2014/main" id="{3A956BDF-6F21-F4A4-76E5-2FF137C0DEB1}"/>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A53AF72B-C5D1-6176-4CD6-59435B9DE35E}"/>
              </a:ext>
            </a:extLst>
          </p:cNvPr>
          <p:cNvSpPr>
            <a:spLocks noGrp="1"/>
          </p:cNvSpPr>
          <p:nvPr>
            <p:ph type="sldNum" sz="quarter" idx="12"/>
          </p:nvPr>
        </p:nvSpPr>
        <p:spPr/>
        <p:txBody>
          <a:bodyPr/>
          <a:lstStyle/>
          <a:p>
            <a:fld id="{CCC1DBA5-2C07-426E-94F6-D6D12AF6A24F}" type="slidenum">
              <a:rPr lang="en-US" smtClean="0"/>
              <a:pPr/>
              <a:t>18</a:t>
            </a:fld>
            <a:endParaRPr lang="en-US" dirty="0"/>
          </a:p>
        </p:txBody>
      </p:sp>
      <p:sp>
        <p:nvSpPr>
          <p:cNvPr id="9" name="コンテンツ プレースホルダー 8">
            <a:extLst>
              <a:ext uri="{FF2B5EF4-FFF2-40B4-BE49-F238E27FC236}">
                <a16:creationId xmlns:a16="http://schemas.microsoft.com/office/drawing/2014/main" id="{C7C69108-D642-2B4B-9788-68107A7CC5D9}"/>
              </a:ext>
            </a:extLst>
          </p:cNvPr>
          <p:cNvSpPr>
            <a:spLocks noGrp="1"/>
          </p:cNvSpPr>
          <p:nvPr>
            <p:ph idx="1"/>
          </p:nvPr>
        </p:nvSpPr>
        <p:spPr/>
        <p:txBody>
          <a:bodyPr/>
          <a:lstStyle/>
          <a:p>
            <a:r>
              <a:rPr lang="en-US" altLang="ja-JP" dirty="0"/>
              <a:t>HTTPS</a:t>
            </a:r>
            <a:r>
              <a:rPr lang="ja-JP" altLang="en-US" dirty="0"/>
              <a:t>でリモートリポジトリに接続する際の設定</a:t>
            </a:r>
            <a:br>
              <a:rPr lang="en-US" altLang="ja-JP" dirty="0"/>
            </a:br>
            <a:r>
              <a:rPr lang="ja-JP" altLang="en-US" dirty="0"/>
              <a:t>　　　　　　　　　　　　　　　　</a:t>
            </a:r>
            <a:r>
              <a:rPr lang="en-US" altLang="ja-JP" dirty="0"/>
              <a:t>Use the OpenSSL library</a:t>
            </a:r>
            <a:r>
              <a:rPr lang="ja-JP" altLang="en-US" dirty="0"/>
              <a:t>を選択</a:t>
            </a:r>
          </a:p>
        </p:txBody>
      </p:sp>
      <p:pic>
        <p:nvPicPr>
          <p:cNvPr id="10" name="コンテンツ プレースホルダー 6">
            <a:extLst>
              <a:ext uri="{FF2B5EF4-FFF2-40B4-BE49-F238E27FC236}">
                <a16:creationId xmlns:a16="http://schemas.microsoft.com/office/drawing/2014/main" id="{5ED321BB-661D-2161-4BA4-8D85279C51D0}"/>
              </a:ext>
            </a:extLst>
          </p:cNvPr>
          <p:cNvPicPr>
            <a:picLocks noChangeAspect="1"/>
          </p:cNvPicPr>
          <p:nvPr/>
        </p:nvPicPr>
        <p:blipFill>
          <a:blip r:embed="rId2"/>
          <a:stretch>
            <a:fillRect/>
          </a:stretch>
        </p:blipFill>
        <p:spPr>
          <a:xfrm>
            <a:off x="924443" y="2651124"/>
            <a:ext cx="4913690"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66032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C40AE-E431-3FD9-24BB-9D3503318DB3}"/>
              </a:ext>
            </a:extLst>
          </p:cNvPr>
          <p:cNvSpPr>
            <a:spLocks noGrp="1"/>
          </p:cNvSpPr>
          <p:nvPr>
            <p:ph type="title"/>
          </p:nvPr>
        </p:nvSpPr>
        <p:spPr/>
        <p:txBody>
          <a:bodyPr/>
          <a:lstStyle/>
          <a:p>
            <a:r>
              <a:rPr kumimoji="1" lang="ja-JP" altLang="en-US" dirty="0"/>
              <a:t>改行コードの設定</a:t>
            </a:r>
          </a:p>
        </p:txBody>
      </p:sp>
      <p:sp>
        <p:nvSpPr>
          <p:cNvPr id="4" name="日付プレースホルダー 3">
            <a:extLst>
              <a:ext uri="{FF2B5EF4-FFF2-40B4-BE49-F238E27FC236}">
                <a16:creationId xmlns:a16="http://schemas.microsoft.com/office/drawing/2014/main" id="{8071FC77-E971-1516-4A90-04870B4D1DD4}"/>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9D64F72A-6866-1800-5DCF-3E2FF1891F9A}"/>
              </a:ext>
            </a:extLst>
          </p:cNvPr>
          <p:cNvSpPr>
            <a:spLocks noGrp="1"/>
          </p:cNvSpPr>
          <p:nvPr>
            <p:ph type="sldNum" sz="quarter" idx="12"/>
          </p:nvPr>
        </p:nvSpPr>
        <p:spPr/>
        <p:txBody>
          <a:bodyPr/>
          <a:lstStyle/>
          <a:p>
            <a:fld id="{CCC1DBA5-2C07-426E-94F6-D6D12AF6A24F}" type="slidenum">
              <a:rPr lang="en-US" smtClean="0"/>
              <a:pPr/>
              <a:t>19</a:t>
            </a:fld>
            <a:endParaRPr lang="en-US" dirty="0"/>
          </a:p>
        </p:txBody>
      </p:sp>
      <p:sp>
        <p:nvSpPr>
          <p:cNvPr id="9" name="コンテンツ プレースホルダー 8">
            <a:extLst>
              <a:ext uri="{FF2B5EF4-FFF2-40B4-BE49-F238E27FC236}">
                <a16:creationId xmlns:a16="http://schemas.microsoft.com/office/drawing/2014/main" id="{377D5413-C230-9953-9D8E-705872AF077C}"/>
              </a:ext>
            </a:extLst>
          </p:cNvPr>
          <p:cNvSpPr>
            <a:spLocks noGrp="1"/>
          </p:cNvSpPr>
          <p:nvPr>
            <p:ph idx="1"/>
          </p:nvPr>
        </p:nvSpPr>
        <p:spPr/>
        <p:txBody>
          <a:bodyPr/>
          <a:lstStyle/>
          <a:p>
            <a:r>
              <a:rPr lang="ja-JP" altLang="en-US" dirty="0"/>
              <a:t>チェックアウトとコミット時、ソースファイルやテキストファイルの改行</a:t>
            </a:r>
            <a:br>
              <a:rPr lang="en-US" altLang="ja-JP" dirty="0"/>
            </a:br>
            <a:r>
              <a:rPr lang="ja-JP" altLang="en-US" dirty="0"/>
              <a:t>　　　　　　　　　　　　　　　　コードを自動変換するかの設定</a:t>
            </a:r>
            <a:br>
              <a:rPr lang="en-US" altLang="ja-JP" dirty="0"/>
            </a:br>
            <a:r>
              <a:rPr lang="ja-JP" altLang="en-US" dirty="0"/>
              <a:t>　　　　　　　　　　　　　　　　</a:t>
            </a:r>
            <a:r>
              <a:rPr lang="en-US" altLang="ja-JP" dirty="0"/>
              <a:t>Windows</a:t>
            </a:r>
            <a:r>
              <a:rPr lang="ja-JP" altLang="en-US" dirty="0"/>
              <a:t>のみの環境で行うので今回は</a:t>
            </a:r>
            <a:br>
              <a:rPr lang="en-US" altLang="ja-JP" dirty="0"/>
            </a:br>
            <a:r>
              <a:rPr lang="ja-JP" altLang="en-US" dirty="0"/>
              <a:t>　　　　　　　　　　　　　　　　</a:t>
            </a:r>
            <a:r>
              <a:rPr lang="en-US" altLang="ja-JP" dirty="0"/>
              <a:t>Checkout Windows-style, commit </a:t>
            </a:r>
            <a:br>
              <a:rPr lang="en-US" altLang="ja-JP" dirty="0"/>
            </a:br>
            <a:r>
              <a:rPr lang="en-US" altLang="ja-JP" dirty="0"/>
              <a:t>                                Unix-style line endings</a:t>
            </a:r>
            <a:r>
              <a:rPr lang="ja-JP" altLang="en-US" dirty="0"/>
              <a:t>を選択</a:t>
            </a:r>
          </a:p>
        </p:txBody>
      </p:sp>
      <p:pic>
        <p:nvPicPr>
          <p:cNvPr id="10" name="コンテンツ プレースホルダー 6">
            <a:extLst>
              <a:ext uri="{FF2B5EF4-FFF2-40B4-BE49-F238E27FC236}">
                <a16:creationId xmlns:a16="http://schemas.microsoft.com/office/drawing/2014/main" id="{8FDEFDFB-730E-3380-0491-6B7F0B8B7509}"/>
              </a:ext>
            </a:extLst>
          </p:cNvPr>
          <p:cNvPicPr>
            <a:picLocks noChangeAspect="1"/>
          </p:cNvPicPr>
          <p:nvPr/>
        </p:nvPicPr>
        <p:blipFill>
          <a:blip r:embed="rId2"/>
          <a:stretch>
            <a:fillRect/>
          </a:stretch>
        </p:blipFill>
        <p:spPr>
          <a:xfrm>
            <a:off x="924443" y="2651124"/>
            <a:ext cx="4939826"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73544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017A9A-939B-E98A-FE92-4939AFFB39AC}"/>
              </a:ext>
            </a:extLst>
          </p:cNvPr>
          <p:cNvSpPr>
            <a:spLocks noGrp="1"/>
          </p:cNvSpPr>
          <p:nvPr>
            <p:ph type="title"/>
          </p:nvPr>
        </p:nvSpPr>
        <p:spPr/>
        <p:txBody>
          <a:bodyPr/>
          <a:lstStyle/>
          <a:p>
            <a:r>
              <a:rPr kumimoji="1" lang="en-US" altLang="ja-JP" dirty="0"/>
              <a:t>Git</a:t>
            </a:r>
            <a:r>
              <a:rPr lang="ja-JP" altLang="en-US" dirty="0"/>
              <a:t>ダウンロード</a:t>
            </a:r>
            <a:r>
              <a:rPr kumimoji="1" lang="ja-JP" altLang="en-US" dirty="0"/>
              <a:t>先</a:t>
            </a:r>
          </a:p>
        </p:txBody>
      </p:sp>
      <p:sp>
        <p:nvSpPr>
          <p:cNvPr id="3" name="コンテンツ プレースホルダー 2">
            <a:extLst>
              <a:ext uri="{FF2B5EF4-FFF2-40B4-BE49-F238E27FC236}">
                <a16:creationId xmlns:a16="http://schemas.microsoft.com/office/drawing/2014/main" id="{996A2980-71C8-C002-B693-541A13989EF5}"/>
              </a:ext>
            </a:extLst>
          </p:cNvPr>
          <p:cNvSpPr>
            <a:spLocks noGrp="1"/>
          </p:cNvSpPr>
          <p:nvPr>
            <p:ph idx="1"/>
          </p:nvPr>
        </p:nvSpPr>
        <p:spPr/>
        <p:txBody>
          <a:bodyPr/>
          <a:lstStyle/>
          <a:p>
            <a:r>
              <a:rPr kumimoji="1" lang="ja-JP" altLang="en-US" dirty="0"/>
              <a:t>以下の画像を</a:t>
            </a:r>
            <a:r>
              <a:rPr kumimoji="1" lang="en-US" altLang="ja-JP" dirty="0"/>
              <a:t>Ctrl</a:t>
            </a:r>
            <a:r>
              <a:rPr kumimoji="1" lang="ja-JP" altLang="en-US" dirty="0"/>
              <a:t>キーを押しながらクリック</a:t>
            </a:r>
          </a:p>
        </p:txBody>
      </p:sp>
      <p:sp>
        <p:nvSpPr>
          <p:cNvPr id="4" name="日付プレースホルダー 3">
            <a:extLst>
              <a:ext uri="{FF2B5EF4-FFF2-40B4-BE49-F238E27FC236}">
                <a16:creationId xmlns:a16="http://schemas.microsoft.com/office/drawing/2014/main" id="{E17DF76D-8F6C-4691-92D6-DFC6C788968C}"/>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87762E94-79CD-2B7D-DCBF-E28344F1602A}"/>
              </a:ext>
            </a:extLst>
          </p:cNvPr>
          <p:cNvSpPr>
            <a:spLocks noGrp="1"/>
          </p:cNvSpPr>
          <p:nvPr>
            <p:ph type="sldNum" sz="quarter" idx="12"/>
          </p:nvPr>
        </p:nvSpPr>
        <p:spPr/>
        <p:txBody>
          <a:bodyPr/>
          <a:lstStyle/>
          <a:p>
            <a:pPr rtl="0"/>
            <a:fld id="{3A98EE3D-8CD1-4C3F-BD1C-C98C9596463C}" type="slidenum">
              <a:rPr lang="en-US" sz="1800" smtClean="0"/>
              <a:t>2</a:t>
            </a:fld>
            <a:endParaRPr lang="en-US" sz="1800" dirty="0"/>
          </a:p>
        </p:txBody>
      </p:sp>
      <p:pic>
        <p:nvPicPr>
          <p:cNvPr id="7" name="コンテンツ プレースホルダー 6">
            <a:hlinkClick r:id="rId2"/>
            <a:extLst>
              <a:ext uri="{FF2B5EF4-FFF2-40B4-BE49-F238E27FC236}">
                <a16:creationId xmlns:a16="http://schemas.microsoft.com/office/drawing/2014/main" id="{15DDB4EF-26D2-4009-A196-901CD5FC997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524" y="2735669"/>
            <a:ext cx="7234718" cy="3714749"/>
          </a:xfrm>
          <a:prstGeom prst="rect">
            <a:avLst/>
          </a:prstGeom>
          <a:effectLst>
            <a:outerShdw blurRad="25400" dir="17880000">
              <a:srgbClr val="000000">
                <a:alpha val="46000"/>
              </a:srgbClr>
            </a:outerShdw>
          </a:effectLst>
        </p:spPr>
      </p:pic>
      <p:sp>
        <p:nvSpPr>
          <p:cNvPr id="6" name="テキスト ボックス 5">
            <a:extLst>
              <a:ext uri="{FF2B5EF4-FFF2-40B4-BE49-F238E27FC236}">
                <a16:creationId xmlns:a16="http://schemas.microsoft.com/office/drawing/2014/main" id="{7CBE059C-6464-1543-363A-B2B257E136A8}"/>
              </a:ext>
            </a:extLst>
          </p:cNvPr>
          <p:cNvSpPr txBox="1"/>
          <p:nvPr/>
        </p:nvSpPr>
        <p:spPr>
          <a:xfrm>
            <a:off x="4210647" y="5341976"/>
            <a:ext cx="3416320" cy="646331"/>
          </a:xfrm>
          <a:prstGeom prst="rect">
            <a:avLst/>
          </a:prstGeom>
          <a:noFill/>
        </p:spPr>
        <p:txBody>
          <a:bodyPr wrap="none" rtlCol="0">
            <a:spAutoFit/>
          </a:bodyPr>
          <a:lstStyle/>
          <a:p>
            <a:r>
              <a:rPr kumimoji="1" lang="ja-JP" altLang="en-US" dirty="0">
                <a:solidFill>
                  <a:schemeClr val="bg1"/>
                </a:solidFill>
              </a:rPr>
              <a:t>ページ遷移後</a:t>
            </a:r>
            <a:endParaRPr kumimoji="1" lang="en-US" altLang="ja-JP" dirty="0">
              <a:solidFill>
                <a:schemeClr val="bg1"/>
              </a:solidFill>
            </a:endParaRPr>
          </a:p>
          <a:p>
            <a:r>
              <a:rPr kumimoji="1" lang="ja-JP" altLang="en-US" dirty="0">
                <a:solidFill>
                  <a:schemeClr val="bg1"/>
                </a:solidFill>
              </a:rPr>
              <a:t>ダウンロードボタンをクリック</a:t>
            </a:r>
          </a:p>
        </p:txBody>
      </p:sp>
    </p:spTree>
    <p:extLst>
      <p:ext uri="{BB962C8B-B14F-4D97-AF65-F5344CB8AC3E}">
        <p14:creationId xmlns:p14="http://schemas.microsoft.com/office/powerpoint/2010/main" val="2487361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C21DFB-D9F4-FAE7-BF77-7C68DA3E3A4C}"/>
              </a:ext>
            </a:extLst>
          </p:cNvPr>
          <p:cNvSpPr>
            <a:spLocks noGrp="1"/>
          </p:cNvSpPr>
          <p:nvPr>
            <p:ph type="title"/>
          </p:nvPr>
        </p:nvSpPr>
        <p:spPr/>
        <p:txBody>
          <a:bodyPr/>
          <a:lstStyle/>
          <a:p>
            <a:r>
              <a:rPr kumimoji="1" lang="ja-JP" altLang="en-US" dirty="0"/>
              <a:t>ターミナルの設定</a:t>
            </a:r>
          </a:p>
        </p:txBody>
      </p:sp>
      <p:sp>
        <p:nvSpPr>
          <p:cNvPr id="4" name="日付プレースホルダー 3">
            <a:extLst>
              <a:ext uri="{FF2B5EF4-FFF2-40B4-BE49-F238E27FC236}">
                <a16:creationId xmlns:a16="http://schemas.microsoft.com/office/drawing/2014/main" id="{776298A6-E2ED-E3C4-4066-1BBF660E1091}"/>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6EBA737A-D20A-E93D-8A55-24576E9F2E43}"/>
              </a:ext>
            </a:extLst>
          </p:cNvPr>
          <p:cNvSpPr>
            <a:spLocks noGrp="1"/>
          </p:cNvSpPr>
          <p:nvPr>
            <p:ph type="sldNum" sz="quarter" idx="12"/>
          </p:nvPr>
        </p:nvSpPr>
        <p:spPr/>
        <p:txBody>
          <a:bodyPr/>
          <a:lstStyle/>
          <a:p>
            <a:fld id="{CCC1DBA5-2C07-426E-94F6-D6D12AF6A24F}" type="slidenum">
              <a:rPr lang="en-US" smtClean="0"/>
              <a:pPr/>
              <a:t>20</a:t>
            </a:fld>
            <a:endParaRPr lang="en-US" dirty="0"/>
          </a:p>
        </p:txBody>
      </p:sp>
      <p:sp>
        <p:nvSpPr>
          <p:cNvPr id="9" name="コンテンツ プレースホルダー 8">
            <a:extLst>
              <a:ext uri="{FF2B5EF4-FFF2-40B4-BE49-F238E27FC236}">
                <a16:creationId xmlns:a16="http://schemas.microsoft.com/office/drawing/2014/main" id="{308EDE47-3217-A2FE-AC53-AF2F6FA07D38}"/>
              </a:ext>
            </a:extLst>
          </p:cNvPr>
          <p:cNvSpPr>
            <a:spLocks noGrp="1"/>
          </p:cNvSpPr>
          <p:nvPr>
            <p:ph idx="1"/>
          </p:nvPr>
        </p:nvSpPr>
        <p:spPr/>
        <p:txBody>
          <a:bodyPr/>
          <a:lstStyle/>
          <a:p>
            <a:r>
              <a:rPr lang="en-US" altLang="ja-JP" dirty="0"/>
              <a:t>Git Bash</a:t>
            </a:r>
            <a:r>
              <a:rPr lang="ja-JP" altLang="en-US" dirty="0"/>
              <a:t>で使用するターミナルを選択、今回は</a:t>
            </a:r>
            <a:r>
              <a:rPr lang="en-US" altLang="ja-JP" dirty="0"/>
              <a:t>Use </a:t>
            </a:r>
            <a:r>
              <a:rPr lang="en-US" altLang="ja-JP" dirty="0" err="1"/>
              <a:t>MinTTY</a:t>
            </a:r>
            <a:r>
              <a:rPr lang="ja-JP" altLang="en-US" dirty="0"/>
              <a:t>を選択</a:t>
            </a:r>
          </a:p>
        </p:txBody>
      </p:sp>
      <p:pic>
        <p:nvPicPr>
          <p:cNvPr id="10" name="コンテンツ プレースホルダー 6">
            <a:extLst>
              <a:ext uri="{FF2B5EF4-FFF2-40B4-BE49-F238E27FC236}">
                <a16:creationId xmlns:a16="http://schemas.microsoft.com/office/drawing/2014/main" id="{A47633C3-AC64-6B5C-F041-30CD395C9780}"/>
              </a:ext>
            </a:extLst>
          </p:cNvPr>
          <p:cNvPicPr>
            <a:picLocks noChangeAspect="1"/>
          </p:cNvPicPr>
          <p:nvPr/>
        </p:nvPicPr>
        <p:blipFill>
          <a:blip r:embed="rId2"/>
          <a:stretch>
            <a:fillRect/>
          </a:stretch>
        </p:blipFill>
        <p:spPr>
          <a:xfrm>
            <a:off x="913795" y="2651124"/>
            <a:ext cx="4946378"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62273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B61FC3-8126-7CCD-D563-0F750D035CCA}"/>
              </a:ext>
            </a:extLst>
          </p:cNvPr>
          <p:cNvSpPr>
            <a:spLocks noGrp="1"/>
          </p:cNvSpPr>
          <p:nvPr>
            <p:ph type="title"/>
          </p:nvPr>
        </p:nvSpPr>
        <p:spPr/>
        <p:txBody>
          <a:bodyPr/>
          <a:lstStyle/>
          <a:p>
            <a:r>
              <a:rPr kumimoji="1" lang="en-US" altLang="ja-JP" dirty="0"/>
              <a:t>git pull</a:t>
            </a:r>
            <a:r>
              <a:rPr kumimoji="1" lang="ja-JP" altLang="en-US" dirty="0"/>
              <a:t>コマンドの設定</a:t>
            </a:r>
          </a:p>
        </p:txBody>
      </p:sp>
      <p:sp>
        <p:nvSpPr>
          <p:cNvPr id="4" name="日付プレースホルダー 3">
            <a:extLst>
              <a:ext uri="{FF2B5EF4-FFF2-40B4-BE49-F238E27FC236}">
                <a16:creationId xmlns:a16="http://schemas.microsoft.com/office/drawing/2014/main" id="{DF32F1B3-ECCE-EB20-C535-BC98C34A85A8}"/>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EFEB53DE-E091-3FD7-2F27-77998F1DEDF6}"/>
              </a:ext>
            </a:extLst>
          </p:cNvPr>
          <p:cNvSpPr>
            <a:spLocks noGrp="1"/>
          </p:cNvSpPr>
          <p:nvPr>
            <p:ph type="sldNum" sz="quarter" idx="12"/>
          </p:nvPr>
        </p:nvSpPr>
        <p:spPr/>
        <p:txBody>
          <a:bodyPr/>
          <a:lstStyle/>
          <a:p>
            <a:fld id="{CCC1DBA5-2C07-426E-94F6-D6D12AF6A24F}" type="slidenum">
              <a:rPr lang="en-US" smtClean="0"/>
              <a:pPr/>
              <a:t>21</a:t>
            </a:fld>
            <a:endParaRPr lang="en-US" dirty="0"/>
          </a:p>
        </p:txBody>
      </p:sp>
      <p:sp>
        <p:nvSpPr>
          <p:cNvPr id="9" name="コンテンツ プレースホルダー 8">
            <a:extLst>
              <a:ext uri="{FF2B5EF4-FFF2-40B4-BE49-F238E27FC236}">
                <a16:creationId xmlns:a16="http://schemas.microsoft.com/office/drawing/2014/main" id="{E92A2FAB-E009-7CFB-A30D-9CE1E5B9CB24}"/>
              </a:ext>
            </a:extLst>
          </p:cNvPr>
          <p:cNvSpPr>
            <a:spLocks noGrp="1"/>
          </p:cNvSpPr>
          <p:nvPr>
            <p:ph idx="1"/>
          </p:nvPr>
        </p:nvSpPr>
        <p:spPr/>
        <p:txBody>
          <a:bodyPr/>
          <a:lstStyle/>
          <a:p>
            <a:r>
              <a:rPr lang="en-US" altLang="ja-JP" dirty="0"/>
              <a:t>git pull</a:t>
            </a:r>
            <a:r>
              <a:rPr lang="ja-JP" altLang="en-US" dirty="0"/>
              <a:t>コマンドでマージを行う際の挙動を選択</a:t>
            </a:r>
            <a:br>
              <a:rPr lang="en-US" altLang="ja-JP" dirty="0"/>
            </a:br>
            <a:r>
              <a:rPr lang="ja-JP" altLang="en-US" dirty="0"/>
              <a:t>　　　　　　　　　　　　　　　　</a:t>
            </a:r>
            <a:r>
              <a:rPr lang="en-US" altLang="ja-JP" dirty="0"/>
              <a:t>Fast-forward or merge</a:t>
            </a:r>
            <a:r>
              <a:rPr lang="ja-JP" altLang="en-US" dirty="0"/>
              <a:t>を選択</a:t>
            </a:r>
          </a:p>
        </p:txBody>
      </p:sp>
      <p:pic>
        <p:nvPicPr>
          <p:cNvPr id="10" name="コンテンツ プレースホルダー 6">
            <a:extLst>
              <a:ext uri="{FF2B5EF4-FFF2-40B4-BE49-F238E27FC236}">
                <a16:creationId xmlns:a16="http://schemas.microsoft.com/office/drawing/2014/main" id="{B9464F72-30AA-6BAE-3F33-B3690CDA2A8E}"/>
              </a:ext>
            </a:extLst>
          </p:cNvPr>
          <p:cNvPicPr>
            <a:picLocks noChangeAspect="1"/>
          </p:cNvPicPr>
          <p:nvPr/>
        </p:nvPicPr>
        <p:blipFill>
          <a:blip r:embed="rId2"/>
          <a:stretch>
            <a:fillRect/>
          </a:stretch>
        </p:blipFill>
        <p:spPr>
          <a:xfrm>
            <a:off x="913795" y="2533650"/>
            <a:ext cx="4920067"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687264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89EFC-A177-1254-639D-3728341D1874}"/>
              </a:ext>
            </a:extLst>
          </p:cNvPr>
          <p:cNvSpPr>
            <a:spLocks noGrp="1"/>
          </p:cNvSpPr>
          <p:nvPr>
            <p:ph type="title"/>
          </p:nvPr>
        </p:nvSpPr>
        <p:spPr/>
        <p:txBody>
          <a:bodyPr>
            <a:normAutofit/>
          </a:bodyPr>
          <a:lstStyle/>
          <a:p>
            <a:r>
              <a:rPr kumimoji="1" lang="ja-JP" altLang="en-US" dirty="0"/>
              <a:t>資格情報マネージャーの選択</a:t>
            </a:r>
          </a:p>
        </p:txBody>
      </p:sp>
      <p:sp>
        <p:nvSpPr>
          <p:cNvPr id="4" name="日付プレースホルダー 3">
            <a:extLst>
              <a:ext uri="{FF2B5EF4-FFF2-40B4-BE49-F238E27FC236}">
                <a16:creationId xmlns:a16="http://schemas.microsoft.com/office/drawing/2014/main" id="{485F03C4-81C1-1182-DE62-F7CE5EF17698}"/>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B95AF604-1D9F-1FC0-91F9-68076051542F}"/>
              </a:ext>
            </a:extLst>
          </p:cNvPr>
          <p:cNvSpPr>
            <a:spLocks noGrp="1"/>
          </p:cNvSpPr>
          <p:nvPr>
            <p:ph type="sldNum" sz="quarter" idx="12"/>
          </p:nvPr>
        </p:nvSpPr>
        <p:spPr/>
        <p:txBody>
          <a:bodyPr/>
          <a:lstStyle/>
          <a:p>
            <a:fld id="{CCC1DBA5-2C07-426E-94F6-D6D12AF6A24F}" type="slidenum">
              <a:rPr lang="en-US" smtClean="0"/>
              <a:pPr/>
              <a:t>22</a:t>
            </a:fld>
            <a:endParaRPr lang="en-US" dirty="0"/>
          </a:p>
        </p:txBody>
      </p:sp>
      <p:sp>
        <p:nvSpPr>
          <p:cNvPr id="9" name="コンテンツ プレースホルダー 8">
            <a:extLst>
              <a:ext uri="{FF2B5EF4-FFF2-40B4-BE49-F238E27FC236}">
                <a16:creationId xmlns:a16="http://schemas.microsoft.com/office/drawing/2014/main" id="{457C2642-A5DA-CB9F-ABE2-281C44FDE3C2}"/>
              </a:ext>
            </a:extLst>
          </p:cNvPr>
          <p:cNvSpPr>
            <a:spLocks noGrp="1"/>
          </p:cNvSpPr>
          <p:nvPr>
            <p:ph idx="1"/>
          </p:nvPr>
        </p:nvSpPr>
        <p:spPr/>
        <p:txBody>
          <a:bodyPr/>
          <a:lstStyle/>
          <a:p>
            <a:r>
              <a:rPr lang="ja-JP" altLang="en-US" dirty="0"/>
              <a:t>インストールするとリモートリポジトリに接続する際に毎回認証する</a:t>
            </a:r>
            <a:br>
              <a:rPr lang="en-US" altLang="ja-JP" dirty="0"/>
            </a:br>
            <a:r>
              <a:rPr lang="ja-JP" altLang="en-US" dirty="0"/>
              <a:t>　　　　　　　　　　　　　　　　手間が省けるため</a:t>
            </a:r>
            <a:br>
              <a:rPr lang="en-US" altLang="ja-JP" dirty="0"/>
            </a:br>
            <a:r>
              <a:rPr lang="ja-JP" altLang="en-US" dirty="0"/>
              <a:t>　　　　　　　　　　　　　　　　</a:t>
            </a:r>
            <a:r>
              <a:rPr lang="en-US" altLang="ja-JP" dirty="0"/>
              <a:t>Git Credential</a:t>
            </a:r>
            <a:r>
              <a:rPr lang="ja-JP" altLang="en-US" dirty="0"/>
              <a:t> </a:t>
            </a:r>
            <a:r>
              <a:rPr lang="en-US" altLang="ja-JP" dirty="0"/>
              <a:t>Manager</a:t>
            </a:r>
            <a:r>
              <a:rPr lang="ja-JP" altLang="en-US" dirty="0"/>
              <a:t>を選択</a:t>
            </a:r>
          </a:p>
        </p:txBody>
      </p:sp>
      <p:pic>
        <p:nvPicPr>
          <p:cNvPr id="10" name="コンテンツ プレースホルダー 6">
            <a:extLst>
              <a:ext uri="{FF2B5EF4-FFF2-40B4-BE49-F238E27FC236}">
                <a16:creationId xmlns:a16="http://schemas.microsoft.com/office/drawing/2014/main" id="{FE17C904-6055-A03A-0AED-2A1ADBCB9694}"/>
              </a:ext>
            </a:extLst>
          </p:cNvPr>
          <p:cNvPicPr>
            <a:picLocks noChangeAspect="1"/>
          </p:cNvPicPr>
          <p:nvPr/>
        </p:nvPicPr>
        <p:blipFill>
          <a:blip r:embed="rId2"/>
          <a:stretch>
            <a:fillRect/>
          </a:stretch>
        </p:blipFill>
        <p:spPr>
          <a:xfrm>
            <a:off x="924443" y="2651124"/>
            <a:ext cx="4900308"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4177343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F283FF-8B7D-56AB-BB9F-A7BFFBAC828B}"/>
              </a:ext>
            </a:extLst>
          </p:cNvPr>
          <p:cNvSpPr>
            <a:spLocks noGrp="1"/>
          </p:cNvSpPr>
          <p:nvPr>
            <p:ph type="title"/>
          </p:nvPr>
        </p:nvSpPr>
        <p:spPr/>
        <p:txBody>
          <a:bodyPr>
            <a:normAutofit/>
          </a:bodyPr>
          <a:lstStyle/>
          <a:p>
            <a:r>
              <a:rPr kumimoji="1" lang="ja-JP" altLang="en-US" dirty="0"/>
              <a:t>追加オプションの設定</a:t>
            </a:r>
          </a:p>
        </p:txBody>
      </p:sp>
      <p:sp>
        <p:nvSpPr>
          <p:cNvPr id="4" name="日付プレースホルダー 3">
            <a:extLst>
              <a:ext uri="{FF2B5EF4-FFF2-40B4-BE49-F238E27FC236}">
                <a16:creationId xmlns:a16="http://schemas.microsoft.com/office/drawing/2014/main" id="{469EC5D2-4207-64AF-CB65-4F7BA5AC40B2}"/>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2F1F56BB-2283-F4F6-BBB5-343BD16A061F}"/>
              </a:ext>
            </a:extLst>
          </p:cNvPr>
          <p:cNvSpPr>
            <a:spLocks noGrp="1"/>
          </p:cNvSpPr>
          <p:nvPr>
            <p:ph type="sldNum" sz="quarter" idx="12"/>
          </p:nvPr>
        </p:nvSpPr>
        <p:spPr/>
        <p:txBody>
          <a:bodyPr/>
          <a:lstStyle/>
          <a:p>
            <a:fld id="{CCC1DBA5-2C07-426E-94F6-D6D12AF6A24F}" type="slidenum">
              <a:rPr lang="en-US" smtClean="0"/>
              <a:pPr/>
              <a:t>23</a:t>
            </a:fld>
            <a:endParaRPr lang="en-US" dirty="0"/>
          </a:p>
        </p:txBody>
      </p:sp>
      <p:sp>
        <p:nvSpPr>
          <p:cNvPr id="9" name="コンテンツ プレースホルダー 8">
            <a:extLst>
              <a:ext uri="{FF2B5EF4-FFF2-40B4-BE49-F238E27FC236}">
                <a16:creationId xmlns:a16="http://schemas.microsoft.com/office/drawing/2014/main" id="{F2C0FEBA-23D8-736B-8BB8-51F7AFA9E1AD}"/>
              </a:ext>
            </a:extLst>
          </p:cNvPr>
          <p:cNvSpPr>
            <a:spLocks noGrp="1"/>
          </p:cNvSpPr>
          <p:nvPr>
            <p:ph idx="1"/>
          </p:nvPr>
        </p:nvSpPr>
        <p:spPr/>
        <p:txBody>
          <a:bodyPr/>
          <a:lstStyle/>
          <a:p>
            <a:r>
              <a:rPr lang="en-US" altLang="ja-JP" dirty="0"/>
              <a:t>Enable file system caching</a:t>
            </a:r>
            <a:r>
              <a:rPr lang="ja-JP" altLang="en-US" dirty="0"/>
              <a:t>を選択</a:t>
            </a:r>
          </a:p>
        </p:txBody>
      </p:sp>
      <p:pic>
        <p:nvPicPr>
          <p:cNvPr id="10" name="コンテンツ プレースホルダー 6">
            <a:extLst>
              <a:ext uri="{FF2B5EF4-FFF2-40B4-BE49-F238E27FC236}">
                <a16:creationId xmlns:a16="http://schemas.microsoft.com/office/drawing/2014/main" id="{784A1005-4FCE-DA43-F751-E49C13F5BD25}"/>
              </a:ext>
            </a:extLst>
          </p:cNvPr>
          <p:cNvPicPr>
            <a:picLocks noChangeAspect="1"/>
          </p:cNvPicPr>
          <p:nvPr/>
        </p:nvPicPr>
        <p:blipFill>
          <a:blip r:embed="rId2"/>
          <a:stretch>
            <a:fillRect/>
          </a:stretch>
        </p:blipFill>
        <p:spPr>
          <a:xfrm>
            <a:off x="913795" y="2651124"/>
            <a:ext cx="4926513"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956379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550AB-F084-4ADC-D075-7442C51654E2}"/>
              </a:ext>
            </a:extLst>
          </p:cNvPr>
          <p:cNvSpPr>
            <a:spLocks noGrp="1"/>
          </p:cNvSpPr>
          <p:nvPr>
            <p:ph type="title"/>
          </p:nvPr>
        </p:nvSpPr>
        <p:spPr/>
        <p:txBody>
          <a:bodyPr/>
          <a:lstStyle/>
          <a:p>
            <a:r>
              <a:rPr kumimoji="1" lang="ja-JP" altLang="en-US" dirty="0"/>
              <a:t>試験運用オプション</a:t>
            </a:r>
          </a:p>
        </p:txBody>
      </p:sp>
      <p:sp>
        <p:nvSpPr>
          <p:cNvPr id="4" name="日付プレースホルダー 3">
            <a:extLst>
              <a:ext uri="{FF2B5EF4-FFF2-40B4-BE49-F238E27FC236}">
                <a16:creationId xmlns:a16="http://schemas.microsoft.com/office/drawing/2014/main" id="{AAA1957C-B69B-64B0-3767-48B47386B074}"/>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B7790079-C7D3-FB91-FAAF-61396D6D22A5}"/>
              </a:ext>
            </a:extLst>
          </p:cNvPr>
          <p:cNvSpPr>
            <a:spLocks noGrp="1"/>
          </p:cNvSpPr>
          <p:nvPr>
            <p:ph type="sldNum" sz="quarter" idx="12"/>
          </p:nvPr>
        </p:nvSpPr>
        <p:spPr/>
        <p:txBody>
          <a:bodyPr/>
          <a:lstStyle/>
          <a:p>
            <a:fld id="{CCC1DBA5-2C07-426E-94F6-D6D12AF6A24F}" type="slidenum">
              <a:rPr lang="en-US" smtClean="0"/>
              <a:pPr/>
              <a:t>24</a:t>
            </a:fld>
            <a:endParaRPr lang="en-US" dirty="0"/>
          </a:p>
        </p:txBody>
      </p:sp>
      <p:sp>
        <p:nvSpPr>
          <p:cNvPr id="9" name="コンテンツ プレースホルダー 8">
            <a:extLst>
              <a:ext uri="{FF2B5EF4-FFF2-40B4-BE49-F238E27FC236}">
                <a16:creationId xmlns:a16="http://schemas.microsoft.com/office/drawing/2014/main" id="{0090FBB6-FA49-517E-7966-AC1118A656B5}"/>
              </a:ext>
            </a:extLst>
          </p:cNvPr>
          <p:cNvSpPr>
            <a:spLocks noGrp="1"/>
          </p:cNvSpPr>
          <p:nvPr>
            <p:ph idx="1"/>
          </p:nvPr>
        </p:nvSpPr>
        <p:spPr/>
        <p:txBody>
          <a:bodyPr/>
          <a:lstStyle/>
          <a:p>
            <a:r>
              <a:rPr lang="ja-JP" altLang="en-US" dirty="0"/>
              <a:t>開発中の機能のため、意図せぬ動作をする場合がある</a:t>
            </a:r>
            <a:br>
              <a:rPr lang="en-US" altLang="ja-JP" dirty="0"/>
            </a:br>
            <a:r>
              <a:rPr lang="ja-JP" altLang="en-US" dirty="0"/>
              <a:t>　　　　　　　　　　　　　　　　今回は何も選択しない</a:t>
            </a:r>
          </a:p>
        </p:txBody>
      </p:sp>
      <p:pic>
        <p:nvPicPr>
          <p:cNvPr id="10" name="コンテンツ プレースホルダー 6">
            <a:extLst>
              <a:ext uri="{FF2B5EF4-FFF2-40B4-BE49-F238E27FC236}">
                <a16:creationId xmlns:a16="http://schemas.microsoft.com/office/drawing/2014/main" id="{D54C3EE9-6D09-52C7-E92A-C4D83C37F807}"/>
              </a:ext>
            </a:extLst>
          </p:cNvPr>
          <p:cNvPicPr>
            <a:picLocks noChangeAspect="1"/>
          </p:cNvPicPr>
          <p:nvPr/>
        </p:nvPicPr>
        <p:blipFill>
          <a:blip r:embed="rId2"/>
          <a:stretch>
            <a:fillRect/>
          </a:stretch>
        </p:blipFill>
        <p:spPr>
          <a:xfrm>
            <a:off x="924443" y="2730874"/>
            <a:ext cx="4946482"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910633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BABA0-9073-86DB-F3B6-9DC266336C8F}"/>
              </a:ext>
            </a:extLst>
          </p:cNvPr>
          <p:cNvSpPr>
            <a:spLocks noGrp="1"/>
          </p:cNvSpPr>
          <p:nvPr>
            <p:ph type="title"/>
          </p:nvPr>
        </p:nvSpPr>
        <p:spPr/>
        <p:txBody>
          <a:bodyPr/>
          <a:lstStyle/>
          <a:p>
            <a:r>
              <a:rPr kumimoji="1" lang="ja-JP" altLang="en-US" dirty="0"/>
              <a:t>インストール開始</a:t>
            </a:r>
          </a:p>
        </p:txBody>
      </p:sp>
      <p:sp>
        <p:nvSpPr>
          <p:cNvPr id="4" name="日付プレースホルダー 3">
            <a:extLst>
              <a:ext uri="{FF2B5EF4-FFF2-40B4-BE49-F238E27FC236}">
                <a16:creationId xmlns:a16="http://schemas.microsoft.com/office/drawing/2014/main" id="{8A6AC7DF-0220-9C07-8908-C76123304EA5}"/>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4FF3709C-B675-17BD-A6F6-4B1340F74129}"/>
              </a:ext>
            </a:extLst>
          </p:cNvPr>
          <p:cNvSpPr>
            <a:spLocks noGrp="1"/>
          </p:cNvSpPr>
          <p:nvPr>
            <p:ph type="sldNum" sz="quarter" idx="12"/>
          </p:nvPr>
        </p:nvSpPr>
        <p:spPr/>
        <p:txBody>
          <a:bodyPr/>
          <a:lstStyle/>
          <a:p>
            <a:fld id="{CCC1DBA5-2C07-426E-94F6-D6D12AF6A24F}" type="slidenum">
              <a:rPr lang="en-US" smtClean="0"/>
              <a:pPr/>
              <a:t>25</a:t>
            </a:fld>
            <a:endParaRPr lang="en-US" dirty="0"/>
          </a:p>
        </p:txBody>
      </p:sp>
      <p:sp>
        <p:nvSpPr>
          <p:cNvPr id="9" name="コンテンツ プレースホルダー 8">
            <a:extLst>
              <a:ext uri="{FF2B5EF4-FFF2-40B4-BE49-F238E27FC236}">
                <a16:creationId xmlns:a16="http://schemas.microsoft.com/office/drawing/2014/main" id="{45154320-CF36-A87A-011A-CBB9FADF1145}"/>
              </a:ext>
            </a:extLst>
          </p:cNvPr>
          <p:cNvSpPr>
            <a:spLocks noGrp="1"/>
          </p:cNvSpPr>
          <p:nvPr>
            <p:ph idx="1"/>
          </p:nvPr>
        </p:nvSpPr>
        <p:spPr/>
        <p:txBody>
          <a:bodyPr/>
          <a:lstStyle/>
          <a:p>
            <a:r>
              <a:rPr lang="ja-JP" altLang="en-US" dirty="0"/>
              <a:t>インストールが終わるのを待つ</a:t>
            </a:r>
          </a:p>
        </p:txBody>
      </p:sp>
      <p:pic>
        <p:nvPicPr>
          <p:cNvPr id="10" name="コンテンツ プレースホルダー 6">
            <a:extLst>
              <a:ext uri="{FF2B5EF4-FFF2-40B4-BE49-F238E27FC236}">
                <a16:creationId xmlns:a16="http://schemas.microsoft.com/office/drawing/2014/main" id="{D76BEDAF-59D6-111D-0FBB-306C1B6A67E0}"/>
              </a:ext>
            </a:extLst>
          </p:cNvPr>
          <p:cNvPicPr>
            <a:picLocks noChangeAspect="1"/>
          </p:cNvPicPr>
          <p:nvPr/>
        </p:nvPicPr>
        <p:blipFill>
          <a:blip r:embed="rId2"/>
          <a:stretch>
            <a:fillRect/>
          </a:stretch>
        </p:blipFill>
        <p:spPr>
          <a:xfrm>
            <a:off x="924443" y="2651124"/>
            <a:ext cx="4939826"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676187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259628-D254-4D6C-4D56-5F9B965AACF5}"/>
              </a:ext>
            </a:extLst>
          </p:cNvPr>
          <p:cNvSpPr>
            <a:spLocks noGrp="1"/>
          </p:cNvSpPr>
          <p:nvPr>
            <p:ph type="title"/>
          </p:nvPr>
        </p:nvSpPr>
        <p:spPr/>
        <p:txBody>
          <a:bodyPr/>
          <a:lstStyle/>
          <a:p>
            <a:r>
              <a:rPr kumimoji="1" lang="ja-JP" altLang="en-US" dirty="0"/>
              <a:t>インストール完了</a:t>
            </a:r>
          </a:p>
        </p:txBody>
      </p:sp>
      <p:sp>
        <p:nvSpPr>
          <p:cNvPr id="4" name="日付プレースホルダー 3">
            <a:extLst>
              <a:ext uri="{FF2B5EF4-FFF2-40B4-BE49-F238E27FC236}">
                <a16:creationId xmlns:a16="http://schemas.microsoft.com/office/drawing/2014/main" id="{B9DC137D-0D50-DEEB-32F0-346EFAABD4DF}"/>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C319FBB9-9130-A060-17CF-47BF093FCD3D}"/>
              </a:ext>
            </a:extLst>
          </p:cNvPr>
          <p:cNvSpPr>
            <a:spLocks noGrp="1"/>
          </p:cNvSpPr>
          <p:nvPr>
            <p:ph type="sldNum" sz="quarter" idx="12"/>
          </p:nvPr>
        </p:nvSpPr>
        <p:spPr/>
        <p:txBody>
          <a:bodyPr/>
          <a:lstStyle/>
          <a:p>
            <a:fld id="{CCC1DBA5-2C07-426E-94F6-D6D12AF6A24F}" type="slidenum">
              <a:rPr lang="en-US" smtClean="0"/>
              <a:pPr/>
              <a:t>26</a:t>
            </a:fld>
            <a:endParaRPr lang="en-US" dirty="0"/>
          </a:p>
        </p:txBody>
      </p:sp>
      <p:sp>
        <p:nvSpPr>
          <p:cNvPr id="9" name="コンテンツ プレースホルダー 8">
            <a:extLst>
              <a:ext uri="{FF2B5EF4-FFF2-40B4-BE49-F238E27FC236}">
                <a16:creationId xmlns:a16="http://schemas.microsoft.com/office/drawing/2014/main" id="{C7CEEE4D-0BDC-208A-E3E9-1B7E417E1FC2}"/>
              </a:ext>
            </a:extLst>
          </p:cNvPr>
          <p:cNvSpPr>
            <a:spLocks noGrp="1"/>
          </p:cNvSpPr>
          <p:nvPr>
            <p:ph idx="1"/>
          </p:nvPr>
        </p:nvSpPr>
        <p:spPr>
          <a:xfrm>
            <a:off x="913795" y="2076450"/>
            <a:ext cx="10632746" cy="3714749"/>
          </a:xfrm>
        </p:spPr>
        <p:txBody>
          <a:bodyPr/>
          <a:lstStyle/>
          <a:p>
            <a:r>
              <a:rPr lang="en-US" altLang="ja-JP" dirty="0"/>
              <a:t>View Release Notes</a:t>
            </a:r>
            <a:r>
              <a:rPr lang="ja-JP" altLang="en-US" dirty="0"/>
              <a:t>を選択　ブラウザが起動し、</a:t>
            </a:r>
            <a:r>
              <a:rPr lang="en-US" altLang="ja-JP" dirty="0"/>
              <a:t>Git</a:t>
            </a:r>
            <a:r>
              <a:rPr lang="ja-JP" altLang="en-US" dirty="0"/>
              <a:t>の変更履歴が表示される</a:t>
            </a:r>
            <a:br>
              <a:rPr lang="en-US" altLang="ja-JP" dirty="0"/>
            </a:br>
            <a:r>
              <a:rPr lang="ja-JP" altLang="en-US" dirty="0"/>
              <a:t>　　　　　　　　　　　　　　　　興味がなければチェックを外しても問題</a:t>
            </a:r>
            <a:br>
              <a:rPr lang="en-US" altLang="ja-JP" dirty="0"/>
            </a:br>
            <a:r>
              <a:rPr lang="ja-JP" altLang="en-US" dirty="0"/>
              <a:t>　　　　　　　　　　　　　　　　ない</a:t>
            </a:r>
            <a:br>
              <a:rPr lang="en-US" altLang="ja-JP" dirty="0"/>
            </a:br>
            <a:r>
              <a:rPr lang="ja-JP" altLang="en-US" dirty="0"/>
              <a:t>　　　　　　　　　　　　　　　　</a:t>
            </a:r>
            <a:r>
              <a:rPr lang="en-US" altLang="ja-JP" dirty="0"/>
              <a:t>Finish</a:t>
            </a:r>
            <a:r>
              <a:rPr lang="ja-JP" altLang="en-US" dirty="0"/>
              <a:t>ボタンを押して</a:t>
            </a:r>
            <a:br>
              <a:rPr lang="en-US" altLang="ja-JP" dirty="0"/>
            </a:br>
            <a:r>
              <a:rPr lang="ja-JP" altLang="en-US" dirty="0"/>
              <a:t>　　　　　　　　　　　　　　　　インストーラを終了</a:t>
            </a:r>
          </a:p>
        </p:txBody>
      </p:sp>
      <p:pic>
        <p:nvPicPr>
          <p:cNvPr id="10" name="コンテンツ プレースホルダー 6">
            <a:extLst>
              <a:ext uri="{FF2B5EF4-FFF2-40B4-BE49-F238E27FC236}">
                <a16:creationId xmlns:a16="http://schemas.microsoft.com/office/drawing/2014/main" id="{718161A6-441A-E81F-5AE0-851983CE5B9A}"/>
              </a:ext>
            </a:extLst>
          </p:cNvPr>
          <p:cNvPicPr>
            <a:picLocks noChangeAspect="1"/>
          </p:cNvPicPr>
          <p:nvPr/>
        </p:nvPicPr>
        <p:blipFill>
          <a:blip r:embed="rId2"/>
          <a:stretch>
            <a:fillRect/>
          </a:stretch>
        </p:blipFill>
        <p:spPr>
          <a:xfrm>
            <a:off x="924443" y="2651124"/>
            <a:ext cx="4913690"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419945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C25AC-CE64-B894-BC8D-64E16C8E9158}"/>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D4D36A6C-CEE7-5BF6-D626-44FD8D02FF07}"/>
              </a:ext>
            </a:extLst>
          </p:cNvPr>
          <p:cNvSpPr>
            <a:spLocks noGrp="1"/>
          </p:cNvSpPr>
          <p:nvPr>
            <p:ph idx="1"/>
          </p:nvPr>
        </p:nvSpPr>
        <p:spPr/>
        <p:txBody>
          <a:bodyPr/>
          <a:lstStyle/>
          <a:p>
            <a:r>
              <a:rPr kumimoji="1" lang="en-US" altLang="ja-JP" dirty="0">
                <a:solidFill>
                  <a:srgbClr val="00B0F0"/>
                </a:solidFill>
                <a:hlinkClick r:id="rId2">
                  <a:extLst>
                    <a:ext uri="{A12FA001-AC4F-418D-AE19-62706E023703}">
                      <ahyp:hlinkClr xmlns:ahyp="http://schemas.microsoft.com/office/drawing/2018/hyperlinkcolor" val="tx"/>
                    </a:ext>
                  </a:extLst>
                </a:hlinkClick>
              </a:rPr>
              <a:t>Windows</a:t>
            </a:r>
            <a:r>
              <a:rPr kumimoji="1" lang="ja-JP" altLang="en-US" dirty="0">
                <a:solidFill>
                  <a:srgbClr val="00B0F0"/>
                </a:solidFill>
                <a:hlinkClick r:id="rId2">
                  <a:extLst>
                    <a:ext uri="{A12FA001-AC4F-418D-AE19-62706E023703}">
                      <ahyp:hlinkClr xmlns:ahyp="http://schemas.microsoft.com/office/drawing/2018/hyperlinkcolor" val="tx"/>
                    </a:ext>
                  </a:extLst>
                </a:hlinkClick>
              </a:rPr>
              <a:t>に</a:t>
            </a:r>
            <a:r>
              <a:rPr kumimoji="1" lang="en-US" altLang="ja-JP" dirty="0">
                <a:solidFill>
                  <a:srgbClr val="00B0F0"/>
                </a:solidFill>
                <a:hlinkClick r:id="rId2">
                  <a:extLst>
                    <a:ext uri="{A12FA001-AC4F-418D-AE19-62706E023703}">
                      <ahyp:hlinkClr xmlns:ahyp="http://schemas.microsoft.com/office/drawing/2018/hyperlinkcolor" val="tx"/>
                    </a:ext>
                  </a:extLst>
                </a:hlinkClick>
              </a:rPr>
              <a:t>Git</a:t>
            </a:r>
            <a:r>
              <a:rPr kumimoji="1" lang="ja-JP" altLang="en-US" dirty="0">
                <a:solidFill>
                  <a:srgbClr val="00B0F0"/>
                </a:solidFill>
                <a:hlinkClick r:id="rId2">
                  <a:extLst>
                    <a:ext uri="{A12FA001-AC4F-418D-AE19-62706E023703}">
                      <ahyp:hlinkClr xmlns:ahyp="http://schemas.microsoft.com/office/drawing/2018/hyperlinkcolor" val="tx"/>
                    </a:ext>
                  </a:extLst>
                </a:hlinkClick>
              </a:rPr>
              <a:t>をインストールする手順</a:t>
            </a:r>
            <a:r>
              <a:rPr kumimoji="1" lang="en-US" altLang="ja-JP" dirty="0">
                <a:solidFill>
                  <a:srgbClr val="00B0F0"/>
                </a:solidFill>
                <a:hlinkClick r:id="rId2">
                  <a:extLst>
                    <a:ext uri="{A12FA001-AC4F-418D-AE19-62706E023703}">
                      <ahyp:hlinkClr xmlns:ahyp="http://schemas.microsoft.com/office/drawing/2018/hyperlinkcolor" val="tx"/>
                    </a:ext>
                  </a:extLst>
                </a:hlinkClick>
              </a:rPr>
              <a:t>(2024</a:t>
            </a:r>
            <a:r>
              <a:rPr kumimoji="1" lang="ja-JP" altLang="en-US" dirty="0">
                <a:solidFill>
                  <a:srgbClr val="00B0F0"/>
                </a:solidFill>
                <a:hlinkClick r:id="rId2">
                  <a:extLst>
                    <a:ext uri="{A12FA001-AC4F-418D-AE19-62706E023703}">
                      <ahyp:hlinkClr xmlns:ahyp="http://schemas.microsoft.com/office/drawing/2018/hyperlinkcolor" val="tx"/>
                    </a:ext>
                  </a:extLst>
                </a:hlinkClick>
              </a:rPr>
              <a:t>年</a:t>
            </a:r>
            <a:r>
              <a:rPr kumimoji="1" lang="en-US" altLang="ja-JP" dirty="0">
                <a:solidFill>
                  <a:srgbClr val="00B0F0"/>
                </a:solidFill>
                <a:hlinkClick r:id="rId2">
                  <a:extLst>
                    <a:ext uri="{A12FA001-AC4F-418D-AE19-62706E023703}">
                      <ahyp:hlinkClr xmlns:ahyp="http://schemas.microsoft.com/office/drawing/2018/hyperlinkcolor" val="tx"/>
                    </a:ext>
                  </a:extLst>
                </a:hlinkClick>
              </a:rPr>
              <a:t>07</a:t>
            </a:r>
            <a:r>
              <a:rPr kumimoji="1" lang="ja-JP" altLang="en-US" dirty="0">
                <a:solidFill>
                  <a:srgbClr val="00B0F0"/>
                </a:solidFill>
                <a:hlinkClick r:id="rId2">
                  <a:extLst>
                    <a:ext uri="{A12FA001-AC4F-418D-AE19-62706E023703}">
                      <ahyp:hlinkClr xmlns:ahyp="http://schemas.microsoft.com/office/drawing/2018/hyperlinkcolor" val="tx"/>
                    </a:ext>
                  </a:extLst>
                </a:hlinkClick>
              </a:rPr>
              <a:t>月更新</a:t>
            </a:r>
            <a:r>
              <a:rPr kumimoji="1" lang="en-US" altLang="ja-JP" dirty="0">
                <a:solidFill>
                  <a:srgbClr val="00B0F0"/>
                </a:solidFill>
                <a:hlinkClick r:id="rId2">
                  <a:extLst>
                    <a:ext uri="{A12FA001-AC4F-418D-AE19-62706E023703}">
                      <ahyp:hlinkClr xmlns:ahyp="http://schemas.microsoft.com/office/drawing/2018/hyperlinkcolor" val="tx"/>
                    </a:ext>
                  </a:extLst>
                </a:hlinkClick>
              </a:rPr>
              <a:t>)</a:t>
            </a:r>
            <a:endParaRPr kumimoji="1" lang="ja-JP" altLang="en-US" dirty="0">
              <a:solidFill>
                <a:srgbClr val="00B0F0"/>
              </a:solidFill>
            </a:endParaRPr>
          </a:p>
        </p:txBody>
      </p:sp>
      <p:sp>
        <p:nvSpPr>
          <p:cNvPr id="4" name="日付プレースホルダー 3">
            <a:extLst>
              <a:ext uri="{FF2B5EF4-FFF2-40B4-BE49-F238E27FC236}">
                <a16:creationId xmlns:a16="http://schemas.microsoft.com/office/drawing/2014/main" id="{D7BACE37-F608-6E54-3927-3603D6462178}"/>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4D6FB149-7F0A-C589-A6EF-212747E79BE8}"/>
              </a:ext>
            </a:extLst>
          </p:cNvPr>
          <p:cNvSpPr>
            <a:spLocks noGrp="1"/>
          </p:cNvSpPr>
          <p:nvPr>
            <p:ph type="sldNum" sz="quarter" idx="12"/>
          </p:nvPr>
        </p:nvSpPr>
        <p:spPr/>
        <p:txBody>
          <a:bodyPr/>
          <a:lstStyle/>
          <a:p>
            <a:fld id="{CCC1DBA5-2C07-426E-94F6-D6D12AF6A24F}" type="slidenum">
              <a:rPr lang="en-US" smtClean="0"/>
              <a:pPr/>
              <a:t>27</a:t>
            </a:fld>
            <a:endParaRPr lang="en-US" dirty="0"/>
          </a:p>
        </p:txBody>
      </p:sp>
    </p:spTree>
    <p:extLst>
      <p:ext uri="{BB962C8B-B14F-4D97-AF65-F5344CB8AC3E}">
        <p14:creationId xmlns:p14="http://schemas.microsoft.com/office/powerpoint/2010/main" val="374817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56CEB-D2EA-2C37-AE3B-72026E650FC9}"/>
              </a:ext>
            </a:extLst>
          </p:cNvPr>
          <p:cNvSpPr>
            <a:spLocks noGrp="1"/>
          </p:cNvSpPr>
          <p:nvPr>
            <p:ph type="title"/>
          </p:nvPr>
        </p:nvSpPr>
        <p:spPr/>
        <p:txBody>
          <a:bodyPr/>
          <a:lstStyle/>
          <a:p>
            <a:r>
              <a:rPr kumimoji="1" lang="en-US" altLang="ja-JP" dirty="0"/>
              <a:t>Git</a:t>
            </a:r>
            <a:r>
              <a:rPr kumimoji="1" lang="ja-JP" altLang="en-US" dirty="0"/>
              <a:t>をインストール</a:t>
            </a:r>
          </a:p>
        </p:txBody>
      </p:sp>
      <p:sp>
        <p:nvSpPr>
          <p:cNvPr id="4" name="日付プレースホルダー 3">
            <a:extLst>
              <a:ext uri="{FF2B5EF4-FFF2-40B4-BE49-F238E27FC236}">
                <a16:creationId xmlns:a16="http://schemas.microsoft.com/office/drawing/2014/main" id="{CD61DA68-0A50-31CA-FA35-ED6153AAD0E6}"/>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E65B8083-87D1-B39A-DBF0-008C3261749A}"/>
              </a:ext>
            </a:extLst>
          </p:cNvPr>
          <p:cNvSpPr>
            <a:spLocks noGrp="1"/>
          </p:cNvSpPr>
          <p:nvPr>
            <p:ph type="sldNum" sz="quarter" idx="12"/>
          </p:nvPr>
        </p:nvSpPr>
        <p:spPr/>
        <p:txBody>
          <a:bodyPr/>
          <a:lstStyle/>
          <a:p>
            <a:fld id="{CCC1DBA5-2C07-426E-94F6-D6D12AF6A24F}" type="slidenum">
              <a:rPr lang="en-US" smtClean="0"/>
              <a:pPr/>
              <a:t>3</a:t>
            </a:fld>
            <a:endParaRPr lang="en-US" dirty="0"/>
          </a:p>
        </p:txBody>
      </p:sp>
      <p:sp>
        <p:nvSpPr>
          <p:cNvPr id="9" name="コンテンツ プレースホルダー 8">
            <a:extLst>
              <a:ext uri="{FF2B5EF4-FFF2-40B4-BE49-F238E27FC236}">
                <a16:creationId xmlns:a16="http://schemas.microsoft.com/office/drawing/2014/main" id="{81806B90-B710-CCC3-7CC8-26AD70402C9D}"/>
              </a:ext>
            </a:extLst>
          </p:cNvPr>
          <p:cNvSpPr>
            <a:spLocks noGrp="1"/>
          </p:cNvSpPr>
          <p:nvPr>
            <p:ph idx="1"/>
          </p:nvPr>
        </p:nvSpPr>
        <p:spPr/>
        <p:txBody>
          <a:bodyPr/>
          <a:lstStyle/>
          <a:p>
            <a:r>
              <a:rPr lang="ja-JP" altLang="en-US" dirty="0"/>
              <a:t>ダウンロードした</a:t>
            </a:r>
            <a:r>
              <a:rPr lang="en-US" altLang="ja-JP" dirty="0"/>
              <a:t>Git-x.xx.x-64-bit.exe</a:t>
            </a:r>
            <a:r>
              <a:rPr lang="ja-JP" altLang="en-US" dirty="0"/>
              <a:t>をダブルクリックしてください</a:t>
            </a:r>
          </a:p>
        </p:txBody>
      </p:sp>
      <p:pic>
        <p:nvPicPr>
          <p:cNvPr id="12" name="コンテンツ プレースホルダー 6">
            <a:extLst>
              <a:ext uri="{FF2B5EF4-FFF2-40B4-BE49-F238E27FC236}">
                <a16:creationId xmlns:a16="http://schemas.microsoft.com/office/drawing/2014/main" id="{F4FEB32D-47E4-6276-26CB-3F9F6A781160}"/>
              </a:ext>
            </a:extLst>
          </p:cNvPr>
          <p:cNvPicPr>
            <a:picLocks noChangeAspect="1"/>
          </p:cNvPicPr>
          <p:nvPr/>
        </p:nvPicPr>
        <p:blipFill>
          <a:blip r:embed="rId2"/>
          <a:stretch>
            <a:fillRect/>
          </a:stretch>
        </p:blipFill>
        <p:spPr>
          <a:xfrm>
            <a:off x="913795" y="2651124"/>
            <a:ext cx="7064374" cy="3714750"/>
          </a:xfrm>
          <a:prstGeom prst="rect">
            <a:avLst/>
          </a:prstGeom>
          <a:effectLst>
            <a:outerShdw blurRad="25400" dir="17880000">
              <a:srgbClr val="000000">
                <a:alpha val="46000"/>
              </a:srgbClr>
            </a:outerShdw>
          </a:effectLst>
        </p:spPr>
      </p:pic>
      <p:sp>
        <p:nvSpPr>
          <p:cNvPr id="14" name="テキスト ボックス 13">
            <a:extLst>
              <a:ext uri="{FF2B5EF4-FFF2-40B4-BE49-F238E27FC236}">
                <a16:creationId xmlns:a16="http://schemas.microsoft.com/office/drawing/2014/main" id="{3328544B-D7B8-DBA3-5DDF-A6431B08998C}"/>
              </a:ext>
            </a:extLst>
          </p:cNvPr>
          <p:cNvSpPr txBox="1"/>
          <p:nvPr/>
        </p:nvSpPr>
        <p:spPr>
          <a:xfrm>
            <a:off x="4210492" y="1866900"/>
            <a:ext cx="3098925" cy="369332"/>
          </a:xfrm>
          <a:prstGeom prst="rect">
            <a:avLst/>
          </a:prstGeom>
          <a:noFill/>
        </p:spPr>
        <p:txBody>
          <a:bodyPr wrap="none" rtlCol="0">
            <a:spAutoFit/>
          </a:bodyPr>
          <a:lstStyle/>
          <a:p>
            <a:r>
              <a:rPr kumimoji="1" lang="en-US" altLang="ja-JP" dirty="0"/>
              <a:t>X</a:t>
            </a:r>
            <a:r>
              <a:rPr kumimoji="1" lang="ja-JP" altLang="en-US" dirty="0"/>
              <a:t>には最新のバージョン番号</a:t>
            </a:r>
          </a:p>
        </p:txBody>
      </p:sp>
    </p:spTree>
    <p:extLst>
      <p:ext uri="{BB962C8B-B14F-4D97-AF65-F5344CB8AC3E}">
        <p14:creationId xmlns:p14="http://schemas.microsoft.com/office/powerpoint/2010/main" val="1318340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EC196-66BF-4330-6EDC-3CB5F3E832C5}"/>
              </a:ext>
            </a:extLst>
          </p:cNvPr>
          <p:cNvSpPr>
            <a:spLocks noGrp="1"/>
          </p:cNvSpPr>
          <p:nvPr>
            <p:ph type="title"/>
          </p:nvPr>
        </p:nvSpPr>
        <p:spPr/>
        <p:txBody>
          <a:bodyPr/>
          <a:lstStyle/>
          <a:p>
            <a:r>
              <a:rPr lang="ja-JP" altLang="en-US" dirty="0"/>
              <a:t>インストーラ実行の許可</a:t>
            </a:r>
            <a:endParaRPr kumimoji="1" lang="ja-JP" altLang="en-US" dirty="0"/>
          </a:p>
        </p:txBody>
      </p:sp>
      <p:sp>
        <p:nvSpPr>
          <p:cNvPr id="4" name="日付プレースホルダー 3">
            <a:extLst>
              <a:ext uri="{FF2B5EF4-FFF2-40B4-BE49-F238E27FC236}">
                <a16:creationId xmlns:a16="http://schemas.microsoft.com/office/drawing/2014/main" id="{BAAEA45E-592F-B6C5-5BE7-66E3FDCE25CA}"/>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4CD59DA0-84E2-6027-FCC2-D76B8EE2E944}"/>
              </a:ext>
            </a:extLst>
          </p:cNvPr>
          <p:cNvSpPr>
            <a:spLocks noGrp="1"/>
          </p:cNvSpPr>
          <p:nvPr>
            <p:ph type="sldNum" sz="quarter" idx="12"/>
          </p:nvPr>
        </p:nvSpPr>
        <p:spPr/>
        <p:txBody>
          <a:bodyPr/>
          <a:lstStyle/>
          <a:p>
            <a:fld id="{CCC1DBA5-2C07-426E-94F6-D6D12AF6A24F}" type="slidenum">
              <a:rPr lang="en-US" smtClean="0"/>
              <a:pPr/>
              <a:t>4</a:t>
            </a:fld>
            <a:endParaRPr lang="en-US" dirty="0"/>
          </a:p>
        </p:txBody>
      </p:sp>
      <p:sp>
        <p:nvSpPr>
          <p:cNvPr id="13" name="コンテンツ プレースホルダー 12">
            <a:extLst>
              <a:ext uri="{FF2B5EF4-FFF2-40B4-BE49-F238E27FC236}">
                <a16:creationId xmlns:a16="http://schemas.microsoft.com/office/drawing/2014/main" id="{EB3B8500-CA64-F6E6-C593-E393B7A71C92}"/>
              </a:ext>
            </a:extLst>
          </p:cNvPr>
          <p:cNvSpPr>
            <a:spLocks noGrp="1"/>
          </p:cNvSpPr>
          <p:nvPr>
            <p:ph idx="1"/>
          </p:nvPr>
        </p:nvSpPr>
        <p:spPr/>
        <p:txBody>
          <a:bodyPr/>
          <a:lstStyle/>
          <a:p>
            <a:r>
              <a:rPr lang="ja-JP" altLang="en-US" dirty="0"/>
              <a:t>はいを選択</a:t>
            </a:r>
          </a:p>
        </p:txBody>
      </p:sp>
      <p:pic>
        <p:nvPicPr>
          <p:cNvPr id="16" name="図 15">
            <a:extLst>
              <a:ext uri="{FF2B5EF4-FFF2-40B4-BE49-F238E27FC236}">
                <a16:creationId xmlns:a16="http://schemas.microsoft.com/office/drawing/2014/main" id="{CDEB81EE-9F79-372F-80A6-05C3DF6E39D0}"/>
              </a:ext>
            </a:extLst>
          </p:cNvPr>
          <p:cNvPicPr>
            <a:picLocks noChangeAspect="1"/>
          </p:cNvPicPr>
          <p:nvPr/>
        </p:nvPicPr>
        <p:blipFill>
          <a:blip r:embed="rId2"/>
          <a:stretch>
            <a:fillRect/>
          </a:stretch>
        </p:blipFill>
        <p:spPr>
          <a:xfrm>
            <a:off x="913795" y="2652689"/>
            <a:ext cx="4333907" cy="3138510"/>
          </a:xfrm>
          <a:prstGeom prst="rect">
            <a:avLst/>
          </a:prstGeom>
        </p:spPr>
      </p:pic>
    </p:spTree>
    <p:extLst>
      <p:ext uri="{BB962C8B-B14F-4D97-AF65-F5344CB8AC3E}">
        <p14:creationId xmlns:p14="http://schemas.microsoft.com/office/powerpoint/2010/main" val="89169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4D0F2-3B5B-B162-4711-118274B975F5}"/>
              </a:ext>
            </a:extLst>
          </p:cNvPr>
          <p:cNvSpPr>
            <a:spLocks noGrp="1"/>
          </p:cNvSpPr>
          <p:nvPr>
            <p:ph type="title"/>
          </p:nvPr>
        </p:nvSpPr>
        <p:spPr/>
        <p:txBody>
          <a:bodyPr/>
          <a:lstStyle/>
          <a:p>
            <a:r>
              <a:rPr lang="en-US" altLang="ja-JP" dirty="0"/>
              <a:t>GNU</a:t>
            </a:r>
            <a:r>
              <a:rPr lang="ja-JP" altLang="en-US" dirty="0"/>
              <a:t>ライセンスの同意</a:t>
            </a:r>
            <a:endParaRPr kumimoji="1" lang="ja-JP" altLang="en-US" dirty="0"/>
          </a:p>
        </p:txBody>
      </p:sp>
      <p:sp>
        <p:nvSpPr>
          <p:cNvPr id="4" name="日付プレースホルダー 3">
            <a:extLst>
              <a:ext uri="{FF2B5EF4-FFF2-40B4-BE49-F238E27FC236}">
                <a16:creationId xmlns:a16="http://schemas.microsoft.com/office/drawing/2014/main" id="{603A9AF2-0269-B7E5-D45C-4585E73BE108}"/>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45D5137D-E04D-494A-A6BF-28345CFEC57D}"/>
              </a:ext>
            </a:extLst>
          </p:cNvPr>
          <p:cNvSpPr>
            <a:spLocks noGrp="1"/>
          </p:cNvSpPr>
          <p:nvPr>
            <p:ph type="sldNum" sz="quarter" idx="12"/>
          </p:nvPr>
        </p:nvSpPr>
        <p:spPr/>
        <p:txBody>
          <a:bodyPr/>
          <a:lstStyle/>
          <a:p>
            <a:fld id="{CCC1DBA5-2C07-426E-94F6-D6D12AF6A24F}" type="slidenum">
              <a:rPr lang="en-US" smtClean="0"/>
              <a:pPr/>
              <a:t>5</a:t>
            </a:fld>
            <a:endParaRPr lang="en-US" dirty="0"/>
          </a:p>
        </p:txBody>
      </p:sp>
      <p:sp>
        <p:nvSpPr>
          <p:cNvPr id="14" name="コンテンツ プレースホルダー 13">
            <a:extLst>
              <a:ext uri="{FF2B5EF4-FFF2-40B4-BE49-F238E27FC236}">
                <a16:creationId xmlns:a16="http://schemas.microsoft.com/office/drawing/2014/main" id="{18412810-4F28-B1CC-EBCA-16ECD0E1AE79}"/>
              </a:ext>
            </a:extLst>
          </p:cNvPr>
          <p:cNvSpPr>
            <a:spLocks noGrp="1"/>
          </p:cNvSpPr>
          <p:nvPr>
            <p:ph idx="1"/>
          </p:nvPr>
        </p:nvSpPr>
        <p:spPr/>
        <p:txBody>
          <a:bodyPr/>
          <a:lstStyle/>
          <a:p>
            <a:r>
              <a:rPr lang="en-US" altLang="ja-JP" dirty="0"/>
              <a:t>Git</a:t>
            </a:r>
            <a:r>
              <a:rPr lang="ja-JP" altLang="en-US" dirty="0"/>
              <a:t>は無料で使用できますが</a:t>
            </a:r>
            <a:r>
              <a:rPr lang="en-US" altLang="ja-JP" dirty="0"/>
              <a:t>GNU</a:t>
            </a:r>
            <a:r>
              <a:rPr lang="ja-JP" altLang="en-US" dirty="0"/>
              <a:t>ライセンスの同意が必要</a:t>
            </a:r>
            <a:endParaRPr lang="en-US" altLang="ja-JP" dirty="0"/>
          </a:p>
          <a:p>
            <a:r>
              <a:rPr lang="ja-JP" altLang="en-US" dirty="0"/>
              <a:t>　　　　　　　　　　　　　　　　問題なければ</a:t>
            </a:r>
            <a:r>
              <a:rPr lang="en-US" altLang="ja-JP" dirty="0"/>
              <a:t>Next</a:t>
            </a:r>
            <a:r>
              <a:rPr lang="ja-JP" altLang="en-US" dirty="0"/>
              <a:t>ボタンをクリック</a:t>
            </a:r>
          </a:p>
        </p:txBody>
      </p:sp>
      <p:pic>
        <p:nvPicPr>
          <p:cNvPr id="15" name="コンテンツ プレースホルダー 11">
            <a:extLst>
              <a:ext uri="{FF2B5EF4-FFF2-40B4-BE49-F238E27FC236}">
                <a16:creationId xmlns:a16="http://schemas.microsoft.com/office/drawing/2014/main" id="{08484EC0-973B-D494-905C-9D88CA227E13}"/>
              </a:ext>
            </a:extLst>
          </p:cNvPr>
          <p:cNvPicPr>
            <a:picLocks noChangeAspect="1"/>
          </p:cNvPicPr>
          <p:nvPr/>
        </p:nvPicPr>
        <p:blipFill>
          <a:blip r:embed="rId2"/>
          <a:stretch>
            <a:fillRect/>
          </a:stretch>
        </p:blipFill>
        <p:spPr>
          <a:xfrm>
            <a:off x="924443" y="2586813"/>
            <a:ext cx="4979772"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9809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1EFF6-4B6F-3929-5C37-1EE4D9D70795}"/>
              </a:ext>
            </a:extLst>
          </p:cNvPr>
          <p:cNvSpPr>
            <a:spLocks noGrp="1"/>
          </p:cNvSpPr>
          <p:nvPr>
            <p:ph type="title"/>
          </p:nvPr>
        </p:nvSpPr>
        <p:spPr/>
        <p:txBody>
          <a:bodyPr/>
          <a:lstStyle/>
          <a:p>
            <a:r>
              <a:rPr kumimoji="1" lang="ja-JP" altLang="en-US" dirty="0"/>
              <a:t>インストール先を選択</a:t>
            </a:r>
          </a:p>
        </p:txBody>
      </p:sp>
      <p:sp>
        <p:nvSpPr>
          <p:cNvPr id="3" name="コンテンツ プレースホルダー 2">
            <a:extLst>
              <a:ext uri="{FF2B5EF4-FFF2-40B4-BE49-F238E27FC236}">
                <a16:creationId xmlns:a16="http://schemas.microsoft.com/office/drawing/2014/main" id="{12E53C0A-82B8-1A19-A918-C4061BEC6290}"/>
              </a:ext>
            </a:extLst>
          </p:cNvPr>
          <p:cNvSpPr>
            <a:spLocks noGrp="1"/>
          </p:cNvSpPr>
          <p:nvPr>
            <p:ph idx="1"/>
          </p:nvPr>
        </p:nvSpPr>
        <p:spPr/>
        <p:txBody>
          <a:bodyPr/>
          <a:lstStyle/>
          <a:p>
            <a:r>
              <a:rPr kumimoji="1" lang="ja-JP" altLang="en-US" dirty="0"/>
              <a:t>インストール先を選択、とくに理由が無ければデフォルトで問題なし</a:t>
            </a:r>
            <a:endParaRPr kumimoji="1" lang="en-US" altLang="ja-JP" dirty="0"/>
          </a:p>
          <a:p>
            <a:r>
              <a:rPr lang="ja-JP" altLang="en-US" dirty="0"/>
              <a:t>　　　　　　　　　　　　　　　　問題なければ</a:t>
            </a:r>
            <a:r>
              <a:rPr lang="en-US" altLang="ja-JP" dirty="0"/>
              <a:t>Next</a:t>
            </a:r>
            <a:r>
              <a:rPr lang="ja-JP" altLang="en-US" dirty="0"/>
              <a:t>ボタンをクリック</a:t>
            </a:r>
            <a:endParaRPr kumimoji="1" lang="en-US" altLang="ja-JP" dirty="0"/>
          </a:p>
        </p:txBody>
      </p:sp>
      <p:sp>
        <p:nvSpPr>
          <p:cNvPr id="4" name="日付プレースホルダー 3">
            <a:extLst>
              <a:ext uri="{FF2B5EF4-FFF2-40B4-BE49-F238E27FC236}">
                <a16:creationId xmlns:a16="http://schemas.microsoft.com/office/drawing/2014/main" id="{A2CF42FA-4605-40B8-7FE0-7D0646DE1183}"/>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FD8F15F7-327D-8DEA-3F5A-4260C8BBAD36}"/>
              </a:ext>
            </a:extLst>
          </p:cNvPr>
          <p:cNvSpPr>
            <a:spLocks noGrp="1"/>
          </p:cNvSpPr>
          <p:nvPr>
            <p:ph type="sldNum" sz="quarter" idx="12"/>
          </p:nvPr>
        </p:nvSpPr>
        <p:spPr/>
        <p:txBody>
          <a:bodyPr/>
          <a:lstStyle/>
          <a:p>
            <a:fld id="{CCC1DBA5-2C07-426E-94F6-D6D12AF6A24F}" type="slidenum">
              <a:rPr lang="en-US" smtClean="0"/>
              <a:pPr/>
              <a:t>6</a:t>
            </a:fld>
            <a:endParaRPr lang="en-US" dirty="0"/>
          </a:p>
        </p:txBody>
      </p:sp>
      <p:pic>
        <p:nvPicPr>
          <p:cNvPr id="7" name="コンテンツ プレースホルダー 6">
            <a:extLst>
              <a:ext uri="{FF2B5EF4-FFF2-40B4-BE49-F238E27FC236}">
                <a16:creationId xmlns:a16="http://schemas.microsoft.com/office/drawing/2014/main" id="{9115392E-5280-0FA9-1131-AAE257592174}"/>
              </a:ext>
            </a:extLst>
          </p:cNvPr>
          <p:cNvPicPr>
            <a:picLocks noChangeAspect="1"/>
          </p:cNvPicPr>
          <p:nvPr/>
        </p:nvPicPr>
        <p:blipFill>
          <a:blip r:embed="rId2"/>
          <a:stretch>
            <a:fillRect/>
          </a:stretch>
        </p:blipFill>
        <p:spPr>
          <a:xfrm>
            <a:off x="924443" y="2608078"/>
            <a:ext cx="4906648" cy="371475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63467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A379F6-F3F3-12F8-4281-1DFEFF374AE0}"/>
              </a:ext>
            </a:extLst>
          </p:cNvPr>
          <p:cNvSpPr>
            <a:spLocks noGrp="1"/>
          </p:cNvSpPr>
          <p:nvPr>
            <p:ph type="title"/>
          </p:nvPr>
        </p:nvSpPr>
        <p:spPr/>
        <p:txBody>
          <a:bodyPr/>
          <a:lstStyle/>
          <a:p>
            <a:r>
              <a:rPr kumimoji="1" lang="en-US" altLang="ja-JP" dirty="0"/>
              <a:t>Git</a:t>
            </a:r>
            <a:r>
              <a:rPr kumimoji="1" lang="ja-JP" altLang="en-US" dirty="0"/>
              <a:t>オプション設定</a:t>
            </a:r>
          </a:p>
        </p:txBody>
      </p:sp>
      <p:sp>
        <p:nvSpPr>
          <p:cNvPr id="4" name="日付プレースホルダー 3">
            <a:extLst>
              <a:ext uri="{FF2B5EF4-FFF2-40B4-BE49-F238E27FC236}">
                <a16:creationId xmlns:a16="http://schemas.microsoft.com/office/drawing/2014/main" id="{EAF7B0AA-5AFC-F019-8DA5-1D6A5629EAEC}"/>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C54D26B2-9AA9-E016-1E58-C1E32C242C10}"/>
              </a:ext>
            </a:extLst>
          </p:cNvPr>
          <p:cNvSpPr>
            <a:spLocks noGrp="1"/>
          </p:cNvSpPr>
          <p:nvPr>
            <p:ph type="sldNum" sz="quarter" idx="12"/>
          </p:nvPr>
        </p:nvSpPr>
        <p:spPr/>
        <p:txBody>
          <a:bodyPr/>
          <a:lstStyle/>
          <a:p>
            <a:fld id="{CCC1DBA5-2C07-426E-94F6-D6D12AF6A24F}" type="slidenum">
              <a:rPr lang="en-US" smtClean="0"/>
              <a:pPr/>
              <a:t>7</a:t>
            </a:fld>
            <a:endParaRPr lang="en-US" dirty="0"/>
          </a:p>
        </p:txBody>
      </p:sp>
      <p:sp>
        <p:nvSpPr>
          <p:cNvPr id="9" name="コンテンツ プレースホルダー 8">
            <a:extLst>
              <a:ext uri="{FF2B5EF4-FFF2-40B4-BE49-F238E27FC236}">
                <a16:creationId xmlns:a16="http://schemas.microsoft.com/office/drawing/2014/main" id="{EF3F53C4-F6D0-984B-A6BE-CF7E5A04346E}"/>
              </a:ext>
            </a:extLst>
          </p:cNvPr>
          <p:cNvSpPr>
            <a:spLocks noGrp="1"/>
          </p:cNvSpPr>
          <p:nvPr>
            <p:ph idx="1"/>
          </p:nvPr>
        </p:nvSpPr>
        <p:spPr/>
        <p:txBody>
          <a:bodyPr/>
          <a:lstStyle/>
          <a:p>
            <a:r>
              <a:rPr lang="ja-JP" altLang="en-US" dirty="0"/>
              <a:t>インストールするオプションの選択、お好みでどうぞ</a:t>
            </a:r>
            <a:br>
              <a:rPr lang="en-US" altLang="ja-JP" dirty="0"/>
            </a:br>
            <a:r>
              <a:rPr lang="ja-JP" altLang="en-US" dirty="0"/>
              <a:t>こだわりがなければそのままで問題ない。</a:t>
            </a:r>
            <a:br>
              <a:rPr lang="en-US" altLang="ja-JP" dirty="0"/>
            </a:br>
            <a:br>
              <a:rPr lang="en-US" altLang="ja-JP" dirty="0"/>
            </a:br>
            <a:r>
              <a:rPr lang="ja-JP" altLang="en-US" dirty="0"/>
              <a:t>お好みでと言われても困ると思うのでオプションの説明と作者が選択したオプションを下記に記します。</a:t>
            </a:r>
          </a:p>
        </p:txBody>
      </p:sp>
    </p:spTree>
    <p:extLst>
      <p:ext uri="{BB962C8B-B14F-4D97-AF65-F5344CB8AC3E}">
        <p14:creationId xmlns:p14="http://schemas.microsoft.com/office/powerpoint/2010/main" val="72195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2E51D-46CF-FAED-FEB9-344D42803B90}"/>
              </a:ext>
            </a:extLst>
          </p:cNvPr>
          <p:cNvSpPr>
            <a:spLocks noGrp="1"/>
          </p:cNvSpPr>
          <p:nvPr>
            <p:ph type="title"/>
          </p:nvPr>
        </p:nvSpPr>
        <p:spPr/>
        <p:txBody>
          <a:bodyPr/>
          <a:lstStyle/>
          <a:p>
            <a:r>
              <a:rPr kumimoji="1" lang="ja-JP" altLang="en-US" dirty="0"/>
              <a:t>オプション説明</a:t>
            </a:r>
          </a:p>
        </p:txBody>
      </p:sp>
      <p:sp>
        <p:nvSpPr>
          <p:cNvPr id="3" name="コンテンツ プレースホルダー 2">
            <a:extLst>
              <a:ext uri="{FF2B5EF4-FFF2-40B4-BE49-F238E27FC236}">
                <a16:creationId xmlns:a16="http://schemas.microsoft.com/office/drawing/2014/main" id="{3D4D3580-5CDF-0C83-FDCB-3651D7C1CA90}"/>
              </a:ext>
            </a:extLst>
          </p:cNvPr>
          <p:cNvSpPr>
            <a:spLocks noGrp="1"/>
          </p:cNvSpPr>
          <p:nvPr>
            <p:ph idx="1"/>
          </p:nvPr>
        </p:nvSpPr>
        <p:spPr/>
        <p:txBody>
          <a:bodyPr>
            <a:normAutofit/>
          </a:bodyPr>
          <a:lstStyle/>
          <a:p>
            <a:r>
              <a:rPr kumimoji="1" lang="en-US" altLang="ja-JP" dirty="0"/>
              <a:t>Additonal icons</a:t>
            </a:r>
          </a:p>
          <a:p>
            <a:pPr lvl="1"/>
            <a:r>
              <a:rPr kumimoji="1" lang="en-US" altLang="ja-JP" dirty="0"/>
              <a:t>On the Desktop / </a:t>
            </a:r>
            <a:r>
              <a:rPr kumimoji="1" lang="ja-JP" altLang="en-US" sz="1800" dirty="0"/>
              <a:t>デスクトップに</a:t>
            </a:r>
            <a:r>
              <a:rPr kumimoji="1" lang="en-US" altLang="ja-JP" sz="1800" dirty="0"/>
              <a:t>Git</a:t>
            </a:r>
            <a:r>
              <a:rPr kumimoji="1" lang="ja-JP" altLang="en-US" sz="1800" dirty="0"/>
              <a:t>アイコンを追加</a:t>
            </a:r>
            <a:endParaRPr kumimoji="1" lang="ja-JP" altLang="en-US" dirty="0"/>
          </a:p>
          <a:p>
            <a:r>
              <a:rPr kumimoji="1" lang="en-US" altLang="ja-JP" dirty="0"/>
              <a:t>Windows Explorer integration</a:t>
            </a:r>
            <a:br>
              <a:rPr kumimoji="1" lang="en-US" altLang="ja-JP" dirty="0"/>
            </a:br>
            <a:r>
              <a:rPr kumimoji="1" lang="ja-JP" altLang="en-US" sz="1800" dirty="0"/>
              <a:t>エクスプローラーのメニューに</a:t>
            </a:r>
            <a:r>
              <a:rPr kumimoji="1" lang="en-US" altLang="ja-JP" sz="1800" dirty="0"/>
              <a:t>Git</a:t>
            </a:r>
            <a:r>
              <a:rPr kumimoji="1" lang="ja-JP" altLang="en-US" sz="1800" dirty="0"/>
              <a:t>を起動するためのメニューが追加</a:t>
            </a:r>
            <a:endParaRPr kumimoji="1" lang="ja-JP" altLang="en-US" dirty="0"/>
          </a:p>
          <a:p>
            <a:pPr lvl="1"/>
            <a:r>
              <a:rPr kumimoji="1" lang="en-US" altLang="ja-JP" dirty="0"/>
              <a:t>Open Git Bash Here / </a:t>
            </a:r>
            <a:r>
              <a:rPr kumimoji="1" lang="en-US" altLang="ja-JP" sz="1800" dirty="0"/>
              <a:t>Git Bash(Git</a:t>
            </a:r>
            <a:r>
              <a:rPr kumimoji="1" lang="ja-JP" altLang="en-US" sz="1800" dirty="0"/>
              <a:t>用のシェル</a:t>
            </a:r>
            <a:r>
              <a:rPr kumimoji="1" lang="en-US" altLang="ja-JP" sz="1800" dirty="0"/>
              <a:t>)</a:t>
            </a:r>
            <a:endParaRPr kumimoji="1" lang="ja-JP" altLang="en-US" dirty="0"/>
          </a:p>
          <a:p>
            <a:pPr lvl="1"/>
            <a:r>
              <a:rPr kumimoji="1" lang="en-US" altLang="ja-JP" dirty="0"/>
              <a:t>Open Git GUI Here / </a:t>
            </a:r>
            <a:r>
              <a:rPr kumimoji="1" lang="en-US" altLang="ja-JP" sz="1800" dirty="0"/>
              <a:t>Git GUI(GUI</a:t>
            </a:r>
            <a:r>
              <a:rPr kumimoji="1" lang="ja-JP" altLang="en-US" sz="1800" dirty="0"/>
              <a:t>版の</a:t>
            </a:r>
            <a:r>
              <a:rPr kumimoji="1" lang="en-US" altLang="ja-JP" sz="1800" dirty="0"/>
              <a:t>Git)</a:t>
            </a:r>
            <a:endParaRPr kumimoji="1" lang="ja-JP" altLang="en-US" dirty="0"/>
          </a:p>
        </p:txBody>
      </p:sp>
      <p:sp>
        <p:nvSpPr>
          <p:cNvPr id="4" name="日付プレースホルダー 3">
            <a:extLst>
              <a:ext uri="{FF2B5EF4-FFF2-40B4-BE49-F238E27FC236}">
                <a16:creationId xmlns:a16="http://schemas.microsoft.com/office/drawing/2014/main" id="{3CC87132-1668-ECEA-0139-C45A8741628C}"/>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8062E78A-5FBA-8F6F-50FE-9E9A8A9DAAE3}"/>
              </a:ext>
            </a:extLst>
          </p:cNvPr>
          <p:cNvSpPr>
            <a:spLocks noGrp="1"/>
          </p:cNvSpPr>
          <p:nvPr>
            <p:ph type="sldNum" sz="quarter" idx="12"/>
          </p:nvPr>
        </p:nvSpPr>
        <p:spPr/>
        <p:txBody>
          <a:bodyPr/>
          <a:lstStyle/>
          <a:p>
            <a:fld id="{CCC1DBA5-2C07-426E-94F6-D6D12AF6A24F}" type="slidenum">
              <a:rPr lang="en-US" smtClean="0"/>
              <a:pPr/>
              <a:t>8</a:t>
            </a:fld>
            <a:endParaRPr lang="en-US" dirty="0"/>
          </a:p>
        </p:txBody>
      </p:sp>
    </p:spTree>
    <p:extLst>
      <p:ext uri="{BB962C8B-B14F-4D97-AF65-F5344CB8AC3E}">
        <p14:creationId xmlns:p14="http://schemas.microsoft.com/office/powerpoint/2010/main" val="48612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2E51D-46CF-FAED-FEB9-344D42803B90}"/>
              </a:ext>
            </a:extLst>
          </p:cNvPr>
          <p:cNvSpPr>
            <a:spLocks noGrp="1"/>
          </p:cNvSpPr>
          <p:nvPr>
            <p:ph type="title"/>
          </p:nvPr>
        </p:nvSpPr>
        <p:spPr/>
        <p:txBody>
          <a:bodyPr/>
          <a:lstStyle/>
          <a:p>
            <a:r>
              <a:rPr kumimoji="1" lang="ja-JP" altLang="en-US" dirty="0"/>
              <a:t>オプション説明</a:t>
            </a:r>
          </a:p>
        </p:txBody>
      </p:sp>
      <p:sp>
        <p:nvSpPr>
          <p:cNvPr id="3" name="コンテンツ プレースホルダー 2">
            <a:extLst>
              <a:ext uri="{FF2B5EF4-FFF2-40B4-BE49-F238E27FC236}">
                <a16:creationId xmlns:a16="http://schemas.microsoft.com/office/drawing/2014/main" id="{3D4D3580-5CDF-0C83-FDCB-3651D7C1CA90}"/>
              </a:ext>
            </a:extLst>
          </p:cNvPr>
          <p:cNvSpPr>
            <a:spLocks noGrp="1"/>
          </p:cNvSpPr>
          <p:nvPr>
            <p:ph idx="1"/>
          </p:nvPr>
        </p:nvSpPr>
        <p:spPr/>
        <p:txBody>
          <a:bodyPr>
            <a:normAutofit fontScale="92500" lnSpcReduction="10000"/>
          </a:bodyPr>
          <a:lstStyle/>
          <a:p>
            <a:r>
              <a:rPr kumimoji="1" lang="en-US" altLang="ja-JP" dirty="0"/>
              <a:t>Git LFS (Large File Support)</a:t>
            </a:r>
          </a:p>
          <a:p>
            <a:pPr lvl="1"/>
            <a:r>
              <a:rPr kumimoji="1" lang="en-US" altLang="ja-JP" dirty="0"/>
              <a:t>Git LFS</a:t>
            </a:r>
            <a:r>
              <a:rPr kumimoji="1" lang="ja-JP" altLang="en-US" dirty="0"/>
              <a:t>がインストールされます。</a:t>
            </a:r>
            <a:r>
              <a:rPr kumimoji="1" lang="en-US" altLang="ja-JP" dirty="0"/>
              <a:t>Git</a:t>
            </a:r>
            <a:r>
              <a:rPr kumimoji="1" lang="ja-JP" altLang="en-US" dirty="0"/>
              <a:t>は大容量ファイルを扱うのが苦手、その欠点を補うために開発されたのが</a:t>
            </a:r>
            <a:r>
              <a:rPr kumimoji="1" lang="en-US" altLang="ja-JP" dirty="0"/>
              <a:t>Git LFS</a:t>
            </a:r>
            <a:r>
              <a:rPr kumimoji="1" lang="ja-JP" altLang="en-US" dirty="0"/>
              <a:t>です。インストールすると、</a:t>
            </a:r>
            <a:r>
              <a:rPr kumimoji="1" lang="en-US" altLang="ja-JP" dirty="0"/>
              <a:t>git </a:t>
            </a:r>
            <a:r>
              <a:rPr kumimoji="1" lang="en-US" altLang="ja-JP" dirty="0" err="1"/>
              <a:t>lfs</a:t>
            </a:r>
            <a:r>
              <a:rPr kumimoji="1" lang="ja-JP" altLang="en-US" dirty="0"/>
              <a:t>コマンドが使用できるようになります。</a:t>
            </a:r>
          </a:p>
          <a:p>
            <a:r>
              <a:rPr kumimoji="1" lang="en-US" altLang="ja-JP" dirty="0"/>
              <a:t>Associate .git* configuration files with the default text editor</a:t>
            </a:r>
          </a:p>
          <a:p>
            <a:pPr lvl="1"/>
            <a:r>
              <a:rPr kumimoji="1" lang="ja-JP" altLang="en-US" dirty="0"/>
              <a:t>エクスプローラーで「</a:t>
            </a:r>
            <a:r>
              <a:rPr kumimoji="1" lang="en-US" altLang="ja-JP" dirty="0"/>
              <a:t>.git</a:t>
            </a:r>
            <a:r>
              <a:rPr kumimoji="1" lang="ja-JP" altLang="en-US" dirty="0"/>
              <a:t>」で始まる</a:t>
            </a:r>
            <a:r>
              <a:rPr kumimoji="1" lang="en-US" altLang="ja-JP" dirty="0"/>
              <a:t>Git</a:t>
            </a:r>
            <a:r>
              <a:rPr kumimoji="1" lang="ja-JP" altLang="en-US" dirty="0"/>
              <a:t>関連のファイルをダブルクリックすると、テキストエディタが起動するようになります。</a:t>
            </a:r>
          </a:p>
          <a:p>
            <a:r>
              <a:rPr kumimoji="1" lang="en-US" altLang="ja-JP" dirty="0"/>
              <a:t>Associate .</a:t>
            </a:r>
            <a:r>
              <a:rPr kumimoji="1" lang="en-US" altLang="ja-JP" dirty="0" err="1"/>
              <a:t>sh</a:t>
            </a:r>
            <a:r>
              <a:rPr kumimoji="1" lang="en-US" altLang="ja-JP" dirty="0"/>
              <a:t> files to be run with Bash</a:t>
            </a:r>
          </a:p>
          <a:p>
            <a:pPr lvl="1"/>
            <a:r>
              <a:rPr kumimoji="1" lang="ja-JP" altLang="en-US" dirty="0"/>
              <a:t>エクスプローラーで拡張子が「</a:t>
            </a:r>
            <a:r>
              <a:rPr kumimoji="1" lang="en-US" altLang="ja-JP" dirty="0"/>
              <a:t>.</a:t>
            </a:r>
            <a:r>
              <a:rPr kumimoji="1" lang="en-US" altLang="ja-JP" dirty="0" err="1"/>
              <a:t>sh</a:t>
            </a:r>
            <a:r>
              <a:rPr kumimoji="1" lang="ja-JP" altLang="en-US" dirty="0"/>
              <a:t>」のファイルをダブルクリックすると、</a:t>
            </a:r>
            <a:r>
              <a:rPr kumimoji="1" lang="en-US" altLang="ja-JP" dirty="0"/>
              <a:t>Git Bash</a:t>
            </a:r>
            <a:r>
              <a:rPr kumimoji="1" lang="ja-JP" altLang="en-US" dirty="0"/>
              <a:t>が起動して実行されるようになります。</a:t>
            </a:r>
          </a:p>
        </p:txBody>
      </p:sp>
      <p:sp>
        <p:nvSpPr>
          <p:cNvPr id="4" name="日付プレースホルダー 3">
            <a:extLst>
              <a:ext uri="{FF2B5EF4-FFF2-40B4-BE49-F238E27FC236}">
                <a16:creationId xmlns:a16="http://schemas.microsoft.com/office/drawing/2014/main" id="{3CC87132-1668-ECEA-0139-C45A8741628C}"/>
              </a:ext>
            </a:extLst>
          </p:cNvPr>
          <p:cNvSpPr>
            <a:spLocks noGrp="1"/>
          </p:cNvSpPr>
          <p:nvPr>
            <p:ph type="dt" sz="half" idx="10"/>
          </p:nvPr>
        </p:nvSpPr>
        <p:spPr/>
        <p:txBody>
          <a:bodyPr/>
          <a:lstStyle/>
          <a:p>
            <a:pPr rtl="0"/>
            <a:r>
              <a:rPr lang="en-US" altLang="ja-JP"/>
              <a:t>2024/7/10</a:t>
            </a:r>
            <a:endParaRPr lang="en-US" dirty="0"/>
          </a:p>
        </p:txBody>
      </p:sp>
      <p:sp>
        <p:nvSpPr>
          <p:cNvPr id="5" name="スライド番号プレースホルダー 4">
            <a:extLst>
              <a:ext uri="{FF2B5EF4-FFF2-40B4-BE49-F238E27FC236}">
                <a16:creationId xmlns:a16="http://schemas.microsoft.com/office/drawing/2014/main" id="{8062E78A-5FBA-8F6F-50FE-9E9A8A9DAAE3}"/>
              </a:ext>
            </a:extLst>
          </p:cNvPr>
          <p:cNvSpPr>
            <a:spLocks noGrp="1"/>
          </p:cNvSpPr>
          <p:nvPr>
            <p:ph type="sldNum" sz="quarter" idx="12"/>
          </p:nvPr>
        </p:nvSpPr>
        <p:spPr/>
        <p:txBody>
          <a:bodyPr/>
          <a:lstStyle/>
          <a:p>
            <a:fld id="{CCC1DBA5-2C07-426E-94F6-D6D12AF6A24F}" type="slidenum">
              <a:rPr lang="en-US" smtClean="0"/>
              <a:pPr/>
              <a:t>9</a:t>
            </a:fld>
            <a:endParaRPr lang="en-US" dirty="0"/>
          </a:p>
        </p:txBody>
      </p:sp>
    </p:spTree>
    <p:extLst>
      <p:ext uri="{BB962C8B-B14F-4D97-AF65-F5344CB8AC3E}">
        <p14:creationId xmlns:p14="http://schemas.microsoft.com/office/powerpoint/2010/main" val="4144099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81_TF12214701" id="{E92C7124-80E9-4FFD-A26E-9E665C45D3F1}" vid="{ECD0FA0C-97BD-4109-8CB6-D1B194A761E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{BFD61F53-83CE-4E91-884B-3A7C9CF22379}tf12214701_win32</Template>
  <TotalTime>549</TotalTime>
  <Words>1023</Words>
  <Application>Microsoft Office PowerPoint</Application>
  <PresentationFormat>ワイド画面</PresentationFormat>
  <Paragraphs>131</Paragraphs>
  <Slides>27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MS Mincho</vt:lpstr>
      <vt:lpstr>Calibri</vt:lpstr>
      <vt:lpstr>Wingdings 2</vt:lpstr>
      <vt:lpstr>SlateVTI</vt:lpstr>
      <vt:lpstr>Gitのインストール 手順書</vt:lpstr>
      <vt:lpstr>Gitダウンロード先</vt:lpstr>
      <vt:lpstr>Gitをインストール</vt:lpstr>
      <vt:lpstr>インストーラ実行の許可</vt:lpstr>
      <vt:lpstr>GNUライセンスの同意</vt:lpstr>
      <vt:lpstr>インストール先を選択</vt:lpstr>
      <vt:lpstr>Gitオプション設定</vt:lpstr>
      <vt:lpstr>オプション説明</vt:lpstr>
      <vt:lpstr>オプション説明</vt:lpstr>
      <vt:lpstr>オプション説明</vt:lpstr>
      <vt:lpstr>作者が設定したオプション</vt:lpstr>
      <vt:lpstr>スタートメニューの登録先の選択</vt:lpstr>
      <vt:lpstr>テキストエディターの選択</vt:lpstr>
      <vt:lpstr>リポジトリ作成時のデフォルトブランチ名</vt:lpstr>
      <vt:lpstr>リポジトリ作成時のデフォルトブランチ名</vt:lpstr>
      <vt:lpstr>パス(環境変数)の設定</vt:lpstr>
      <vt:lpstr>OpenSSHのインストール選択</vt:lpstr>
      <vt:lpstr>HTTPS接続の設定</vt:lpstr>
      <vt:lpstr>改行コードの設定</vt:lpstr>
      <vt:lpstr>ターミナルの設定</vt:lpstr>
      <vt:lpstr>git pullコマンドの設定</vt:lpstr>
      <vt:lpstr>資格情報マネージャーの選択</vt:lpstr>
      <vt:lpstr>追加オプションの設定</vt:lpstr>
      <vt:lpstr>試験運用オプション</vt:lpstr>
      <vt:lpstr>インストール開始</vt:lpstr>
      <vt:lpstr>インストール完了</vt:lpstr>
      <vt:lpstr>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琢人 吉田</dc:creator>
  <cp:lastModifiedBy>琢人 吉田</cp:lastModifiedBy>
  <cp:revision>3</cp:revision>
  <dcterms:created xsi:type="dcterms:W3CDTF">2024-07-10T12:49:00Z</dcterms:created>
  <dcterms:modified xsi:type="dcterms:W3CDTF">2024-07-11T07:02:52Z</dcterms:modified>
</cp:coreProperties>
</file>