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0"/>
          <a:stretch/>
        </p:blipFill>
        <p:spPr>
          <a:xfrm>
            <a:off x="683046" y="1484784"/>
            <a:ext cx="8092820" cy="4392488"/>
          </a:xfrm>
        </p:spPr>
      </p:pic>
    </p:spTree>
    <p:extLst>
      <p:ext uri="{BB962C8B-B14F-4D97-AF65-F5344CB8AC3E}">
        <p14:creationId xmlns:p14="http://schemas.microsoft.com/office/powerpoint/2010/main" val="78040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0"/>
          <a:stretch/>
        </p:blipFill>
        <p:spPr>
          <a:xfrm>
            <a:off x="683046" y="1484784"/>
            <a:ext cx="8092820" cy="4392488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4499992" y="1352962"/>
            <a:ext cx="79208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K</a:t>
            </a:r>
            <a:endParaRPr kumimoji="1" lang="ja-JP" altLang="en-US" sz="40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282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画面に合わせる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</dc:creator>
  <cp:lastModifiedBy>aki</cp:lastModifiedBy>
  <cp:revision>3</cp:revision>
  <dcterms:created xsi:type="dcterms:W3CDTF">2016-04-29T05:51:17Z</dcterms:created>
  <dcterms:modified xsi:type="dcterms:W3CDTF">2016-04-29T06:03:23Z</dcterms:modified>
</cp:coreProperties>
</file>