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2" r:id="rId4"/>
    <p:sldId id="264" r:id="rId5"/>
    <p:sldId id="268" r:id="rId6"/>
    <p:sldId id="271" r:id="rId7"/>
    <p:sldId id="265" r:id="rId8"/>
    <p:sldId id="266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24" autoAdjust="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5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>
                <a:latin typeface="+mn-ea"/>
              </a:rPr>
              <a:t>山地研究室 </a:t>
            </a:r>
            <a:r>
              <a:rPr kumimoji="1" lang="en-US" altLang="ja-JP" dirty="0" smtClean="0">
                <a:latin typeface="+mn-ea"/>
              </a:rPr>
              <a:t>1145446</a:t>
            </a:r>
            <a:r>
              <a:rPr kumimoji="1" lang="ja-JP" altLang="en-US" dirty="0" smtClean="0">
                <a:latin typeface="+mn-ea"/>
              </a:rPr>
              <a:t> 山崎孝太</a:t>
            </a:r>
            <a:endParaRPr kumimoji="1" lang="en-US" altLang="ja-JP" dirty="0" smtClean="0">
              <a:latin typeface="+mn-ea"/>
            </a:endParaRPr>
          </a:p>
          <a:p>
            <a:pPr algn="r"/>
            <a:r>
              <a:rPr lang="en-US" altLang="ja-JP" dirty="0" smtClean="0">
                <a:latin typeface="+mn-ea"/>
              </a:rPr>
              <a:t>1145119</a:t>
            </a:r>
            <a:r>
              <a:rPr lang="ja-JP" altLang="en-US" dirty="0">
                <a:latin typeface="+mn-ea"/>
              </a:rPr>
              <a:t> </a:t>
            </a:r>
            <a:r>
              <a:rPr lang="ja-JP" altLang="en-US" smtClean="0">
                <a:latin typeface="+mn-ea"/>
              </a:rPr>
              <a:t>稲</a:t>
            </a:r>
            <a:r>
              <a:rPr lang="ja-JP" altLang="en-US" smtClean="0">
                <a:latin typeface="+mn-ea"/>
              </a:rPr>
              <a:t>星   卓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操作性</a:t>
            </a:r>
            <a:endParaRPr kumimoji="1" lang="en-US" altLang="ja-JP" dirty="0" smtClean="0"/>
          </a:p>
          <a:p>
            <a:r>
              <a:rPr lang="ja-JP" altLang="en-US" dirty="0" smtClean="0"/>
              <a:t>「豊富な在庫」からの検索・購入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問題点</a:t>
            </a:r>
            <a:endParaRPr kumimoji="1" lang="ja-JP" altLang="en-US" sz="40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>
                <a:latin typeface="+mn-ea"/>
              </a:rPr>
              <a:t>コンテンツの問題</a:t>
            </a:r>
            <a:endParaRPr kumimoji="1"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lang="en-US" altLang="ja-JP" dirty="0" smtClean="0">
                <a:latin typeface="+mn-ea"/>
              </a:rPr>
              <a:t>VR</a:t>
            </a:r>
            <a:r>
              <a:rPr lang="ja-JP" altLang="en-US" dirty="0" smtClean="0">
                <a:latin typeface="+mn-ea"/>
              </a:rPr>
              <a:t>酔い</a:t>
            </a:r>
            <a:endParaRPr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n-ea"/>
              </a:rPr>
              <a:t>移動</a:t>
            </a:r>
            <a:endParaRPr kumimoji="1"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n-ea"/>
              </a:rPr>
              <a:t>スペース</a:t>
            </a:r>
            <a:endParaRPr lang="en-US" altLang="ja-JP" dirty="0" smtClean="0">
              <a:latin typeface="+mn-ea"/>
            </a:endParaRPr>
          </a:p>
          <a:p>
            <a:pPr lvl="1">
              <a:buFontTx/>
              <a:buChar char="−"/>
            </a:pPr>
            <a:r>
              <a:rPr kumimoji="1" lang="ja-JP" altLang="en-US" dirty="0">
                <a:latin typeface="+mn-ea"/>
              </a:rPr>
              <a:t>スペック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>
                <a:latin typeface="+mn-ea"/>
              </a:rPr>
              <a:t> </a:t>
            </a:r>
            <a:r>
              <a:rPr kumimoji="1" lang="en-US" altLang="ja-JP" dirty="0" smtClean="0">
                <a:latin typeface="+mn-ea"/>
              </a:rPr>
              <a:t>PARCO</a:t>
            </a:r>
            <a:r>
              <a:rPr kumimoji="1" lang="ja-JP" altLang="en-US" dirty="0" smtClean="0"/>
              <a:t>の問題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dirty="0" smtClean="0"/>
              <a:t>操作性</a:t>
            </a:r>
            <a:endParaRPr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kumimoji="1" lang="ja-JP" altLang="en-US" dirty="0" smtClean="0"/>
              <a:t>「豊富な在庫」からの検索・購入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77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Rift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CV1</a:t>
            </a:r>
            <a:r>
              <a:rPr kumimoji="1" lang="ja-JP" altLang="en-US" dirty="0" smtClean="0">
                <a:latin typeface="+mj-ea"/>
                <a:ea typeface="+mj-ea"/>
              </a:rPr>
              <a:t>　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Oculus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Touch</a:t>
            </a: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UNREAL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ENGINE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kumimoji="1" lang="ja-JP" altLang="en-US" dirty="0" smtClean="0">
                <a:latin typeface="+mj-ea"/>
                <a:ea typeface="+mj-ea"/>
              </a:rPr>
              <a:t>４</a:t>
            </a:r>
            <a:endParaRPr kumimoji="1" lang="en-US" altLang="ja-JP" dirty="0" smtClean="0">
              <a:latin typeface="+mj-ea"/>
              <a:ea typeface="+mj-ea"/>
            </a:endParaRPr>
          </a:p>
          <a:p>
            <a:endParaRPr lang="en-US" altLang="ja-JP" dirty="0">
              <a:latin typeface="+mj-ea"/>
              <a:ea typeface="+mj-ea"/>
            </a:endParaRPr>
          </a:p>
          <a:p>
            <a:r>
              <a:rPr kumimoji="1" lang="en-US" altLang="ja-JP" dirty="0" smtClean="0">
                <a:latin typeface="+mj-ea"/>
                <a:ea typeface="+mj-ea"/>
              </a:rPr>
              <a:t>Visual</a:t>
            </a:r>
            <a:r>
              <a:rPr kumimoji="1" lang="ja-JP" altLang="en-US" dirty="0" smtClean="0">
                <a:latin typeface="+mj-ea"/>
                <a:ea typeface="+mj-ea"/>
              </a:rPr>
              <a:t> </a:t>
            </a:r>
            <a:r>
              <a:rPr kumimoji="1" lang="en-US" altLang="ja-JP" dirty="0" smtClean="0">
                <a:latin typeface="+mj-ea"/>
                <a:ea typeface="+mj-ea"/>
              </a:rPr>
              <a:t>Studio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1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496</Words>
  <Application>Microsoft Office PowerPoint</Application>
  <PresentationFormat>ワイド画面</PresentationFormat>
  <Paragraphs>134</Paragraphs>
  <Slides>9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問題点</vt:lpstr>
      <vt:lpstr>目的</vt:lpstr>
      <vt:lpstr>開発環境</vt:lpstr>
      <vt:lpstr>今後の予定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山崎孝太</cp:lastModifiedBy>
  <cp:revision>37</cp:revision>
  <dcterms:created xsi:type="dcterms:W3CDTF">2017-07-14T12:50:54Z</dcterms:created>
  <dcterms:modified xsi:type="dcterms:W3CDTF">2017-07-24T06:15:05Z</dcterms:modified>
</cp:coreProperties>
</file>