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3EDF5-8585-4DB7-8AD5-8F7A2E5B485A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76131-F85C-4EC5-8DDE-8E3D99E5D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58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76131-F85C-4EC5-8DDE-8E3D99E5DE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02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8628-42C2-4DA0-A432-0188BA542F74}" type="datetime1">
              <a:rPr lang="en-US" altLang="ja-JP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B6C-4EF3-4A05-A948-8AE33E8CF0E4}" type="datetime1">
              <a:rPr lang="en-US" altLang="ja-JP" smtClean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86D4-4032-474E-8D31-8E441FF7FA72}" type="datetime1">
              <a:rPr lang="en-US" altLang="ja-JP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D93D-3C0D-4204-91A1-718414011DA4}" type="datetime1">
              <a:rPr lang="en-US" altLang="ja-JP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8888-3A3F-4E77-BA41-8540BA781E6F}" type="datetime1">
              <a:rPr lang="en-US" altLang="ja-JP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BC23-0EA4-4D80-ADA8-FB49DDE4113B}" type="datetime1">
              <a:rPr lang="en-US" altLang="ja-JP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31AE-04A7-4A1E-BD4D-D7E8AD83CAC4}" type="datetime1">
              <a:rPr lang="en-US" altLang="ja-JP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4DFA-B54B-44ED-B4CC-0BF47A154A6A}" type="datetime1">
              <a:rPr lang="en-US" altLang="ja-JP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1350-237F-43F2-AD9D-C72A03EEE623}" type="datetime1">
              <a:rPr lang="en-US" altLang="ja-JP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9414-5B42-4CEB-9E3E-07598F28298A}" type="datetime1">
              <a:rPr lang="en-US" altLang="ja-JP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6BE3-1140-48DB-82D6-1C6462924E85}" type="datetime1">
              <a:rPr lang="en-US" altLang="ja-JP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282D-834F-4C23-8B61-9E5A663F173B}" type="datetime1">
              <a:rPr lang="en-US" altLang="ja-JP" smtClean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BC55-70FE-42EE-BF37-87DB1B24F603}" type="datetime1">
              <a:rPr lang="en-US" altLang="ja-JP" smtClean="0"/>
              <a:t>7/13/2017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AC8D-269F-4F04-B520-4602CDC87CC1}" type="datetime1">
              <a:rPr lang="en-US" altLang="ja-JP" smtClean="0"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81F8-6E20-4B62-B85D-9E952880F063}" type="datetime1">
              <a:rPr lang="en-US" altLang="ja-JP" smtClean="0"/>
              <a:t>7/13/2017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E9CA-4590-4222-B5EE-420E227A11A5}" type="datetime1">
              <a:rPr lang="en-US" altLang="ja-JP" smtClean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690E8EE-689E-40FC-BADC-033D9CEC78C1}" type="datetime1">
              <a:rPr lang="en-US" altLang="ja-JP" smtClean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E687C22-E7EC-4DB3-AF03-140B4221C96B}" type="datetime1">
              <a:rPr lang="en-US" altLang="ja-JP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r-parco.j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/>
              <a:t>VR</a:t>
            </a:r>
            <a:r>
              <a:rPr kumimoji="1" lang="ja-JP" altLang="en-US" sz="4400" dirty="0" smtClean="0"/>
              <a:t>を導入した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kumimoji="1" lang="ja-JP" altLang="en-US" sz="4400" dirty="0" smtClean="0"/>
              <a:t>オンラインショッピングの研究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山崎孝太</a:t>
            </a:r>
            <a:endParaRPr kumimoji="1" lang="en-US" altLang="ja-JP" dirty="0" smtClean="0"/>
          </a:p>
          <a:p>
            <a:r>
              <a:rPr lang="ja-JP" altLang="en-US" dirty="0" smtClean="0"/>
              <a:t>稲星卓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流行の兆し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実用化に至る技術が少ない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“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酔い”という大きな問題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9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cap="none" dirty="0" smtClean="0"/>
              <a:t>VR</a:t>
            </a:r>
            <a:r>
              <a:rPr kumimoji="1" lang="ja-JP" altLang="en-US" cap="none" dirty="0" smtClean="0"/>
              <a:t> </a:t>
            </a:r>
            <a:r>
              <a:rPr kumimoji="1" lang="en-US" altLang="ja-JP" cap="none" dirty="0" smtClean="0"/>
              <a:t>PARCO</a:t>
            </a:r>
          </a:p>
          <a:p>
            <a:pPr marL="0" indent="0">
              <a:buNone/>
            </a:pPr>
            <a:r>
              <a:rPr lang="ja-JP" altLang="en-US" cap="none" dirty="0"/>
              <a:t>　</a:t>
            </a:r>
            <a:r>
              <a:rPr lang="en-US" altLang="ja-JP" cap="none" dirty="0">
                <a:hlinkClick r:id="rId3"/>
              </a:rPr>
              <a:t>https://vr-parco.jp</a:t>
            </a:r>
            <a:r>
              <a:rPr lang="en-US" altLang="ja-JP" cap="none" dirty="0" smtClean="0">
                <a:hlinkClick r:id="rId3"/>
              </a:rPr>
              <a:t>/</a:t>
            </a:r>
            <a:endParaRPr lang="en-US" altLang="ja-JP" cap="none" dirty="0" smtClean="0"/>
          </a:p>
          <a:p>
            <a:pPr marL="0" indent="0">
              <a:buNone/>
            </a:pPr>
            <a:endParaRPr kumimoji="1" lang="en-US" altLang="ja-JP" cap="none" dirty="0" smtClean="0"/>
          </a:p>
          <a:p>
            <a:r>
              <a:rPr kumimoji="1" lang="en-US" altLang="ja-JP" cap="none" dirty="0" smtClean="0"/>
              <a:t>VR</a:t>
            </a:r>
            <a:r>
              <a:rPr kumimoji="1" lang="ja-JP" altLang="en-US" cap="none" dirty="0" smtClean="0"/>
              <a:t>酔い</a:t>
            </a:r>
            <a:endParaRPr kumimoji="1" lang="en-US" altLang="ja-JP" cap="none" dirty="0" smtClean="0"/>
          </a:p>
          <a:p>
            <a:endParaRPr kumimoji="1" lang="en-US" altLang="ja-JP" cap="none" dirty="0" smtClean="0"/>
          </a:p>
          <a:p>
            <a:r>
              <a:rPr lang="ja-JP" altLang="en-US" cap="none" dirty="0" smtClean="0"/>
              <a:t>操作性・移動</a:t>
            </a:r>
            <a:endParaRPr kumimoji="1" lang="ja-JP" altLang="en-US" cap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図 4" descr="http://shopping-tribe.com/wp-content/uploads/2017/03/parco1-700x404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4412" y="2975926"/>
            <a:ext cx="4343400" cy="250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12" y="2325663"/>
            <a:ext cx="4165600" cy="6300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42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を導入した</a:t>
            </a:r>
            <a:r>
              <a:rPr lang="ja-JP" altLang="en-US" dirty="0" smtClean="0"/>
              <a:t>オンラインショッピングを研究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モーションコントローラーを使用</a:t>
            </a:r>
            <a:endParaRPr lang="en-US" altLang="ja-JP" smtClean="0"/>
          </a:p>
          <a:p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 smtClean="0"/>
              <a:t>VR</a:t>
            </a:r>
            <a:r>
              <a:rPr lang="ja-JP" altLang="en-US" dirty="0" smtClean="0"/>
              <a:t>酔い・操作性・移動」の解決策を探す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4"/>
          <a:stretch/>
        </p:blipFill>
        <p:spPr>
          <a:xfrm>
            <a:off x="7051968" y="2936709"/>
            <a:ext cx="3995443" cy="252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新規性・有用性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モーションコントローラー</a:t>
            </a:r>
            <a:r>
              <a:rPr lang="ja-JP" altLang="en-US" dirty="0" smtClean="0"/>
              <a:t>による操作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購買意欲の促進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誤購入・返品の減少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7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以上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ッシュ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TM03457485[[fn=メッシュ]]</Template>
  <TotalTime>183</TotalTime>
  <Words>81</Words>
  <Application>Microsoft Office PowerPoint</Application>
  <PresentationFormat>ワイド画面</PresentationFormat>
  <Paragraphs>36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ＭＳ ゴシック</vt:lpstr>
      <vt:lpstr>Arial</vt:lpstr>
      <vt:lpstr>Calibri</vt:lpstr>
      <vt:lpstr>Century Gothic</vt:lpstr>
      <vt:lpstr>メッシュ</vt:lpstr>
      <vt:lpstr>VRを導入した オンラインショッピングの研究</vt:lpstr>
      <vt:lpstr>背景</vt:lpstr>
      <vt:lpstr>背景</vt:lpstr>
      <vt:lpstr>目的</vt:lpstr>
      <vt:lpstr>新規性・有用性</vt:lpstr>
      <vt:lpstr>以上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VRを導入した オンラインショッピングの研究</dc:title>
  <dc:creator>山崎孝太</dc:creator>
  <cp:lastModifiedBy>山崎孝太</cp:lastModifiedBy>
  <cp:revision>11</cp:revision>
  <dcterms:created xsi:type="dcterms:W3CDTF">2017-07-13T05:54:48Z</dcterms:created>
  <dcterms:modified xsi:type="dcterms:W3CDTF">2017-07-13T08:58:07Z</dcterms:modified>
</cp:coreProperties>
</file>