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2" r:id="rId4"/>
    <p:sldId id="264" r:id="rId5"/>
    <p:sldId id="268" r:id="rId6"/>
    <p:sldId id="265" r:id="rId7"/>
    <p:sldId id="270" r:id="rId8"/>
    <p:sldId id="27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n-ea"/>
            </a:endParaRPr>
          </a:p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既存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524000" y="1509233"/>
            <a:ext cx="9144000" cy="2387600"/>
          </a:xfrm>
        </p:spPr>
        <p:txBody>
          <a:bodyPr/>
          <a:lstStyle/>
          <a:p>
            <a:r>
              <a:rPr kumimoji="1" lang="ja-JP" altLang="en-US" sz="5400" dirty="0" smtClean="0"/>
              <a:t>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63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469</Words>
  <Application>Microsoft Office PowerPoint</Application>
  <PresentationFormat>ワイド画面</PresentationFormat>
  <Paragraphs>120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今後の予定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山崎孝太</cp:lastModifiedBy>
  <cp:revision>42</cp:revision>
  <dcterms:created xsi:type="dcterms:W3CDTF">2017-07-14T12:50:54Z</dcterms:created>
  <dcterms:modified xsi:type="dcterms:W3CDTF">2017-07-30T12:38:44Z</dcterms:modified>
</cp:coreProperties>
</file>