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2" r:id="rId4"/>
    <p:sldId id="264" r:id="rId5"/>
    <p:sldId id="268" r:id="rId6"/>
    <p:sldId id="265" r:id="rId7"/>
    <p:sldId id="27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469</Words>
  <Application>Microsoft Office PowerPoint</Application>
  <PresentationFormat>ワイド画面</PresentationFormat>
  <Paragraphs>114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38</cp:revision>
  <dcterms:created xsi:type="dcterms:W3CDTF">2017-07-14T12:50:54Z</dcterms:created>
  <dcterms:modified xsi:type="dcterms:W3CDTF">2017-07-28T02:27:07Z</dcterms:modified>
</cp:coreProperties>
</file>