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2" r:id="rId4"/>
    <p:sldId id="264" r:id="rId5"/>
    <p:sldId id="268" r:id="rId6"/>
    <p:sldId id="265" r:id="rId7"/>
    <p:sldId id="272" r:id="rId8"/>
    <p:sldId id="270" r:id="rId9"/>
    <p:sldId id="27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24" autoAdjust="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>
              <a:latin typeface="+mn-ea"/>
            </a:endParaRPr>
          </a:p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kumimoji="1" lang="en-US" altLang="ja-JP" dirty="0" smtClean="0"/>
          </a:p>
          <a:p>
            <a:r>
              <a:rPr lang="en-US" altLang="ja-JP" dirty="0" smtClean="0">
                <a:latin typeface="+mj-ea"/>
                <a:ea typeface="+mj-ea"/>
              </a:rPr>
              <a:t>VR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PARCO</a:t>
            </a:r>
            <a:r>
              <a:rPr lang="ja-JP" altLang="en-US" dirty="0" smtClean="0">
                <a:latin typeface="+mj-ea"/>
                <a:ea typeface="+mj-ea"/>
              </a:rPr>
              <a:t>とし</a:t>
            </a:r>
            <a:r>
              <a:rPr lang="ja-JP" altLang="en-US" dirty="0" smtClean="0"/>
              <a:t>ての問題</a:t>
            </a:r>
            <a:endParaRPr lang="en-US" altLang="ja-JP" dirty="0"/>
          </a:p>
          <a:p>
            <a:pPr lvl="1">
              <a:buFontTx/>
              <a:buChar char="−"/>
            </a:pPr>
            <a:r>
              <a:rPr kumimoji="1" lang="ja-JP" altLang="en-US" dirty="0" smtClean="0">
                <a:latin typeface="+mj-ea"/>
                <a:ea typeface="+mj-ea"/>
              </a:rPr>
              <a:t>操作性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lvl="1">
              <a:buFontTx/>
              <a:buChar char="−"/>
            </a:pPr>
            <a:r>
              <a:rPr lang="ja-JP" altLang="en-US" dirty="0" smtClean="0">
                <a:latin typeface="+mj-ea"/>
                <a:ea typeface="+mj-ea"/>
              </a:rPr>
              <a:t>「豊富な在庫」からの検索・購入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を使ったショッピングサイトを開発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Oculus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CV1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/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Touch</a:t>
            </a:r>
          </a:p>
          <a:p>
            <a:endParaRPr kumimoji="1" lang="en-US" altLang="ja-JP" dirty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UNREAL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ENGINE</a:t>
            </a:r>
          </a:p>
          <a:p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59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524000" y="1509233"/>
            <a:ext cx="9144000" cy="2387600"/>
          </a:xfrm>
        </p:spPr>
        <p:txBody>
          <a:bodyPr/>
          <a:lstStyle/>
          <a:p>
            <a:r>
              <a:rPr kumimoji="1" lang="ja-JP" altLang="en-US" sz="5400" dirty="0" smtClean="0"/>
              <a:t>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000" y="254000"/>
            <a:ext cx="104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G-4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637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478</Words>
  <Application>Microsoft Office PowerPoint</Application>
  <PresentationFormat>ワイド画面</PresentationFormat>
  <Paragraphs>126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目的</vt:lpstr>
      <vt:lpstr>開発環境</vt:lpstr>
      <vt:lpstr>今後の予定</vt:lpstr>
      <vt:lpstr>以上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山崎孝太</cp:lastModifiedBy>
  <cp:revision>43</cp:revision>
  <dcterms:created xsi:type="dcterms:W3CDTF">2017-07-14T12:50:54Z</dcterms:created>
  <dcterms:modified xsi:type="dcterms:W3CDTF">2017-07-30T12:43:19Z</dcterms:modified>
</cp:coreProperties>
</file>