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2" r:id="rId4"/>
    <p:sldId id="264" r:id="rId5"/>
    <p:sldId id="268" r:id="rId6"/>
    <p:sldId id="265" r:id="rId7"/>
    <p:sldId id="266" r:id="rId8"/>
    <p:sldId id="27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424" autoAdjust="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</a:t>
            </a:r>
            <a:r>
              <a:rPr kumimoji="1" lang="ja-JP" altLang="en-US" dirty="0" smtClean="0"/>
              <a:t>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5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</a:t>
            </a:r>
            <a:r>
              <a:rPr lang="ja-JP" altLang="en-US" sz="4800" dirty="0" smtClean="0"/>
              <a:t>研究</a:t>
            </a:r>
            <a:r>
              <a:rPr lang="ja-JP" altLang="en-US" sz="4800" dirty="0" smtClean="0"/>
              <a:t>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kumimoji="1" lang="ja-JP" altLang="en-US" dirty="0" smtClean="0"/>
              <a:t>操作性）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</a:t>
            </a:r>
            <a:r>
              <a:rPr kumimoji="1" lang="ja-JP" altLang="en-US" dirty="0" smtClean="0"/>
              <a:t>を開発</a:t>
            </a:r>
            <a:r>
              <a:rPr lang="ja-JP" altLang="en-US" dirty="0" smtClean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</a:t>
            </a:r>
            <a:r>
              <a:rPr lang="ja-JP" altLang="en-US" dirty="0" smtClean="0"/>
              <a:t>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Rift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CV1</a:t>
            </a:r>
            <a:r>
              <a:rPr kumimoji="1" lang="ja-JP" altLang="en-US" dirty="0" smtClean="0">
                <a:latin typeface="+mj-ea"/>
                <a:ea typeface="+mj-ea"/>
              </a:rPr>
              <a:t>　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Touch</a:t>
            </a: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UNREAL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ENGINE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kumimoji="1" lang="ja-JP" altLang="en-US" dirty="0" smtClean="0">
                <a:latin typeface="+mj-ea"/>
                <a:ea typeface="+mj-ea"/>
              </a:rPr>
              <a:t>４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Visual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Studio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1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462</Words>
  <Application>Microsoft Office PowerPoint</Application>
  <PresentationFormat>ワイド画面</PresentationFormat>
  <Paragraphs>122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開発環境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山崎孝太</cp:lastModifiedBy>
  <cp:revision>32</cp:revision>
  <dcterms:created xsi:type="dcterms:W3CDTF">2017-07-14T12:50:54Z</dcterms:created>
  <dcterms:modified xsi:type="dcterms:W3CDTF">2017-07-20T13:29:24Z</dcterms:modified>
</cp:coreProperties>
</file>