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62" r:id="rId4"/>
    <p:sldId id="264" r:id="rId5"/>
    <p:sldId id="268" r:id="rId6"/>
    <p:sldId id="265" r:id="rId7"/>
    <p:sldId id="27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424" autoAdjust="0"/>
  </p:normalViewPr>
  <p:slideViewPr>
    <p:cSldViewPr snapToGrid="0">
      <p:cViewPr varScale="1">
        <p:scale>
          <a:sx n="55" d="100"/>
          <a:sy n="55" d="100"/>
        </p:scale>
        <p:origin x="13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F3B0-C918-4BD8-9B0E-9EF45F862D8F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8179-35A5-492F-B847-985618F55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7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今日は山地研でどんなことをやっているかと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我々二人の研究テーマについて紹介します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商業施設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最近はやりの</a:t>
            </a:r>
            <a:r>
              <a:rPr kumimoji="1" lang="en-US" altLang="ja-JP" dirty="0" smtClean="0"/>
              <a:t>VR</a:t>
            </a:r>
          </a:p>
          <a:p>
            <a:r>
              <a:rPr kumimoji="1" lang="ja-JP" altLang="en-US" dirty="0" smtClean="0"/>
              <a:t>いろんなところで使われていますが一番はゲーム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バイオハザード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ディーラー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すべての車種・色・グレード・オプション・内装を店舗に用意することは不可能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空間内で自由にカスタマイズ可能な車を作る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ドライブ体験まで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でやりたいらしいけどスペック足らない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不動産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アパート・マンションの内検を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家具の配置までシミュレート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観光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で様々な観光地の映像を映す疑似観光体験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オンラインショッピングで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を導入している例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地面を見るとそこまで移動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商品を見ると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が出てくる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カートに入れるか選べる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それらのコンテンツには多くの問題点が存在します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実際の体の動きと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空間内の動きの差異から生じる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現実は座ってるのに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は走ってる等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低い</a:t>
            </a:r>
            <a:r>
              <a:rPr kumimoji="1" lang="en-US" altLang="ja-JP" dirty="0" smtClean="0"/>
              <a:t>FPS</a:t>
            </a:r>
            <a:r>
              <a:rPr kumimoji="1" lang="ja-JP" altLang="en-US" dirty="0" smtClean="0"/>
              <a:t>でも発生</a:t>
            </a:r>
            <a:endParaRPr kumimoji="1" lang="en-US" altLang="ja-JP" dirty="0" smtClean="0"/>
          </a:p>
          <a:p>
            <a:r>
              <a:rPr kumimoji="1" lang="ja-JP" altLang="en-US" dirty="0" smtClean="0"/>
              <a:t>女性の方が酔いやすい？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移動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酔いをちょっと話が被るが、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空間で移動すると酔う可能性が上がる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スペース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コンテンツをプレイ・開発する上である程度の広い何もない空間が必要になる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スペック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低ス</a:t>
            </a:r>
            <a:r>
              <a:rPr kumimoji="1" lang="ja-JP" altLang="en-US" dirty="0" err="1" smtClean="0"/>
              <a:t>ぺ</a:t>
            </a:r>
            <a:r>
              <a:rPr kumimoji="1" lang="ja-JP" altLang="en-US" dirty="0" smtClean="0"/>
              <a:t>だと動かない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推奨はコア</a:t>
            </a:r>
            <a:r>
              <a:rPr kumimoji="1" lang="en-US" altLang="ja-JP" dirty="0" smtClean="0"/>
              <a:t>i7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GTX1060</a:t>
            </a:r>
          </a:p>
          <a:p>
            <a:r>
              <a:rPr kumimoji="1" lang="ja-JP" altLang="en-US" dirty="0" smtClean="0"/>
              <a:t>かといって品質を下げると酔いの問題が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9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実際に複数作成してみて問題点や将来性などを調べる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見つかった問題点に対する解決策を探す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パルコの例から、先程挙げた問題に加え「操作性」という問題も加わる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を使ったショッピングサイトをもう少し調べる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オープンキャンパスでも展示し、一般の人のからのフィードバックを聞く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そこでの問題点などを踏まえて開発を進めていく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0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807F-32EB-4C8B-9E7F-2C847871CBAD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0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86A2-4E2D-4EED-BD2D-A6400E084FB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4798-1652-4ADD-BCA3-FAF052D29263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5EE-F6E0-4213-B0AE-26278F523F00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7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26C8-EA2E-4375-95B7-121F9F3E345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6C5D-F402-4BD4-AC42-DA8CA699D43B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4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858C-44B4-4822-BEAB-5E5E24169D18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41D-D308-4282-97E7-4E1A72876DD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47B5-D3BD-42D7-82BC-C0BA27811551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CD27-3C07-47B0-966D-BB3E9026DC73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852-3E19-4E7E-923F-94BF36185D82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A2F8-DBE4-4EAD-AC89-4041B91160A2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vr-parco.j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smtClean="0">
                <a:latin typeface="+mj-ea"/>
              </a:rPr>
              <a:t>VR</a:t>
            </a:r>
            <a:r>
              <a:rPr lang="ja-JP" altLang="en-US" sz="4800" dirty="0" smtClean="0"/>
              <a:t>を導入した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オンラインショッピングの研究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山地研究室 </a:t>
            </a:r>
            <a:r>
              <a:rPr kumimoji="1" lang="en-US" altLang="ja-JP" dirty="0" smtClean="0"/>
              <a:t>1145446</a:t>
            </a:r>
            <a:r>
              <a:rPr kumimoji="1" lang="ja-JP" altLang="en-US" dirty="0" smtClean="0"/>
              <a:t> 山崎孝太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1145119</a:t>
            </a:r>
            <a:r>
              <a:rPr lang="ja-JP" altLang="en-US" dirty="0"/>
              <a:t> </a:t>
            </a:r>
            <a:r>
              <a:rPr lang="ja-JP" altLang="en-US" dirty="0" smtClean="0"/>
              <a:t>稲星    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r>
              <a:rPr lang="ja-JP" altLang="en-US" dirty="0" smtClean="0"/>
              <a:t>問題点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lang="en-US" altLang="ja-JP" dirty="0" smtClean="0"/>
          </a:p>
          <a:p>
            <a:r>
              <a:rPr lang="ja-JP" altLang="en-US" dirty="0" smtClean="0"/>
              <a:t>開発環境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今後の</a:t>
            </a:r>
            <a:r>
              <a:rPr kumimoji="1" lang="ja-JP" altLang="en-US" dirty="0"/>
              <a:t>予定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/>
              <a:t>流行の兆し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導入実績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ゲーム</a:t>
            </a:r>
            <a:endParaRPr lang="en-US" altLang="ja-JP" sz="24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自動車ディーラー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不動産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観光</a:t>
            </a:r>
            <a:endParaRPr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9721"/>
          <a:stretch/>
        </p:blipFill>
        <p:spPr>
          <a:xfrm>
            <a:off x="5165387" y="1027906"/>
            <a:ext cx="5437762" cy="212130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1" y="3405231"/>
            <a:ext cx="5600194" cy="2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オンラインショッピングの導入事例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" y="1653553"/>
            <a:ext cx="3990669" cy="24941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5" y="1814068"/>
            <a:ext cx="3988340" cy="249271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5" y="3930888"/>
            <a:ext cx="4172837" cy="260802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右矢印 7"/>
          <p:cNvSpPr/>
          <p:nvPr/>
        </p:nvSpPr>
        <p:spPr>
          <a:xfrm>
            <a:off x="5452516" y="2219046"/>
            <a:ext cx="1468877" cy="841378"/>
          </a:xfrm>
          <a:prstGeom prst="rightArrow">
            <a:avLst>
              <a:gd name="adj1" fmla="val 50000"/>
              <a:gd name="adj2" fmla="val 6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/>
          <p:cNvSpPr/>
          <p:nvPr/>
        </p:nvSpPr>
        <p:spPr>
          <a:xfrm rot="10800000">
            <a:off x="8610600" y="4500942"/>
            <a:ext cx="1371600" cy="1313234"/>
          </a:xfrm>
          <a:prstGeom prst="bentArrow">
            <a:avLst>
              <a:gd name="adj1" fmla="val 25000"/>
              <a:gd name="adj2" fmla="val 35370"/>
              <a:gd name="adj3" fmla="val 4438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" y="4997332"/>
            <a:ext cx="3564860" cy="5391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742708" y="5678243"/>
            <a:ext cx="23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7"/>
              </a:rPr>
              <a:t>https://vr-parco.jp</a:t>
            </a:r>
            <a:r>
              <a:rPr lang="en-US" altLang="ja-JP" sz="2000" dirty="0" smtClean="0">
                <a:hlinkClick r:id="rId7"/>
              </a:rPr>
              <a:t>/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酔い</a:t>
            </a:r>
            <a:endParaRPr lang="en-US" altLang="ja-JP" dirty="0"/>
          </a:p>
          <a:p>
            <a:r>
              <a:rPr kumimoji="1" lang="ja-JP" altLang="en-US" dirty="0" smtClean="0"/>
              <a:t>移動</a:t>
            </a:r>
            <a:endParaRPr lang="en-US" altLang="ja-JP" dirty="0"/>
          </a:p>
          <a:p>
            <a:r>
              <a:rPr kumimoji="1" lang="ja-JP" altLang="en-US" dirty="0" smtClean="0"/>
              <a:t>スペース</a:t>
            </a:r>
            <a:endParaRPr lang="en-US" altLang="ja-JP" dirty="0"/>
          </a:p>
          <a:p>
            <a:r>
              <a:rPr kumimoji="1" lang="ja-JP" altLang="en-US" dirty="0" smtClean="0"/>
              <a:t>マシンスペック</a:t>
            </a:r>
            <a:endParaRPr kumimoji="1" lang="en-US" altLang="ja-JP" dirty="0" smtClean="0"/>
          </a:p>
          <a:p>
            <a:r>
              <a:rPr lang="en-US" altLang="ja-JP" dirty="0" smtClean="0">
                <a:latin typeface="+mj-ea"/>
                <a:ea typeface="+mj-ea"/>
              </a:rPr>
              <a:t>VR</a:t>
            </a:r>
            <a:r>
              <a:rPr lang="ja-JP" altLang="en-US" dirty="0" smtClean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PARCO</a:t>
            </a:r>
            <a:r>
              <a:rPr lang="ja-JP" altLang="en-US" dirty="0" smtClean="0">
                <a:latin typeface="+mj-ea"/>
                <a:ea typeface="+mj-ea"/>
              </a:rPr>
              <a:t>とし</a:t>
            </a:r>
            <a:r>
              <a:rPr lang="ja-JP" altLang="en-US" dirty="0" smtClean="0"/>
              <a:t>ての問題</a:t>
            </a:r>
            <a:endParaRPr lang="en-US" altLang="ja-JP" dirty="0"/>
          </a:p>
          <a:p>
            <a:pPr lvl="1">
              <a:buFontTx/>
              <a:buChar char="−"/>
            </a:pPr>
            <a:r>
              <a:rPr kumimoji="1" lang="ja-JP" altLang="en-US" dirty="0" smtClean="0">
                <a:latin typeface="+mj-ea"/>
                <a:ea typeface="+mj-ea"/>
              </a:rPr>
              <a:t>操作性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lvl="1">
              <a:buFontTx/>
              <a:buChar char="−"/>
            </a:pPr>
            <a:r>
              <a:rPr lang="ja-JP" altLang="en-US" dirty="0" smtClean="0">
                <a:latin typeface="+mj-ea"/>
                <a:ea typeface="+mj-ea"/>
              </a:rPr>
              <a:t>「豊富な在庫」からの検索・購入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1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を使ったショッピングサイトを開発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216000" indent="0">
              <a:buNone/>
            </a:pPr>
            <a:r>
              <a:rPr kumimoji="1" lang="ja-JP" altLang="en-US" dirty="0" smtClean="0"/>
              <a:t>問題点・今後の課題・将来性などの調査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  <a:p>
            <a:r>
              <a:rPr lang="ja-JP" altLang="en-US" dirty="0" smtClean="0"/>
              <a:t>見つかった問題点・課題に対する解決策を探す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1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を使ったショッピングサイトの調査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オープンキャンパスで展示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ショッピングサイト開発の継続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2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469</Words>
  <Application>Microsoft Office PowerPoint</Application>
  <PresentationFormat>ワイド画面</PresentationFormat>
  <Paragraphs>114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VRを導入した オンラインショッピングの研究　</vt:lpstr>
      <vt:lpstr>目次</vt:lpstr>
      <vt:lpstr>背景</vt:lpstr>
      <vt:lpstr>オンラインショッピングの導入事例</vt:lpstr>
      <vt:lpstr>問題点</vt:lpstr>
      <vt:lpstr>目的</vt:lpstr>
      <vt:lpstr>今後の予定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研究室紹介 </dc:title>
  <dc:creator>山崎孝太</dc:creator>
  <cp:lastModifiedBy>Kouta</cp:lastModifiedBy>
  <cp:revision>38</cp:revision>
  <dcterms:created xsi:type="dcterms:W3CDTF">2017-07-14T12:50:54Z</dcterms:created>
  <dcterms:modified xsi:type="dcterms:W3CDTF">2017-07-28T02:22:14Z</dcterms:modified>
</cp:coreProperties>
</file>