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64" autoAdjust="0"/>
  </p:normalViewPr>
  <p:slideViewPr>
    <p:cSldViewPr snapToGrid="0">
      <p:cViewPr varScale="1">
        <p:scale>
          <a:sx n="99" d="100"/>
          <a:sy n="99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EFFD-290D-4E89-8351-6651A486991B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FDBEB-5554-4985-94EB-224BFED8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37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ヘッドホンは品質を一定にするため</a:t>
            </a:r>
            <a:endParaRPr kumimoji="1" lang="en-US" altLang="ja-JP" dirty="0" smtClean="0"/>
          </a:p>
          <a:p>
            <a:r>
              <a:rPr kumimoji="1" lang="en-US" altLang="ja-JP" dirty="0" smtClean="0"/>
              <a:t>DK2</a:t>
            </a:r>
            <a:r>
              <a:rPr kumimoji="1" lang="ja-JP" altLang="en-US" dirty="0" smtClean="0"/>
              <a:t>よりはきれい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謎の照明センサー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DBEB-5554-4985-94EB-224BFED84FD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33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VIVE</a:t>
            </a:r>
            <a:r>
              <a:rPr kumimoji="1" lang="ja-JP" altLang="en-US" dirty="0" smtClean="0"/>
              <a:t>よりは軽い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ストラップ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DBEB-5554-4985-94EB-224BFED84FD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DBEB-5554-4985-94EB-224BFED84FD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86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Ao_uAb6Jkw" TargetMode="External"/><Relationship Id="rId2" Type="http://schemas.openxmlformats.org/officeDocument/2006/relationships/hyperlink" Target="https://www.youtube.com/watch?v=DmaxmnPzMW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cap="none" dirty="0" smtClean="0"/>
              <a:t>Oculus CV1 </a:t>
            </a:r>
            <a:r>
              <a:rPr lang="en-US" altLang="ja-JP" cap="none" dirty="0" smtClean="0"/>
              <a:t>&amp;</a:t>
            </a:r>
            <a:r>
              <a:rPr lang="en-US" altLang="ja-JP" sz="5400" cap="none" dirty="0" smtClean="0"/>
              <a:t> Touch</a:t>
            </a:r>
            <a:endParaRPr kumimoji="1" lang="ja-JP" altLang="en-US" sz="440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400" cap="none" dirty="0"/>
              <a:t>詳細報告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CV1</a:t>
            </a:r>
            <a:r>
              <a:rPr kumimoji="1"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ヘッドホン一体型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レンダリング解像度の高さ　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酔い軽減にも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sz="2400" dirty="0" smtClean="0"/>
              <a:t>照明センサー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14930" r="1389" b="18055"/>
          <a:stretch/>
        </p:blipFill>
        <p:spPr>
          <a:xfrm>
            <a:off x="7899399" y="2057400"/>
            <a:ext cx="3572933" cy="3268134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9897533" y="3107266"/>
            <a:ext cx="1083734" cy="1062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5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 smtClean="0"/>
              <a:t>Touch</a:t>
            </a:r>
            <a:r>
              <a:rPr kumimoji="1" lang="ja-JP" altLang="en-US" cap="none" dirty="0" smtClean="0"/>
              <a:t>詳細</a:t>
            </a:r>
            <a:endParaRPr kumimoji="1" lang="ja-JP" altLang="en-US" cap="none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ボタン（</a:t>
            </a:r>
            <a:r>
              <a:rPr kumimoji="1" lang="en-US" altLang="ja-JP" sz="2400" dirty="0" smtClean="0"/>
              <a:t>AB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XY</a:t>
            </a:r>
            <a:r>
              <a:rPr kumimoji="1" lang="ja-JP" altLang="en-US" sz="2400" dirty="0" smtClean="0"/>
              <a:t>）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スティック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トリガー（人差し指・中指）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照明センサー</a:t>
            </a:r>
            <a:endParaRPr lang="en-US" altLang="ja-JP" sz="2400" dirty="0" smtClean="0"/>
          </a:p>
          <a:p>
            <a:r>
              <a:rPr kumimoji="1" lang="ja-JP" altLang="en-US" sz="2400" dirty="0"/>
              <a:t>バイブレーション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23611" r="1852" b="7639"/>
          <a:stretch/>
        </p:blipFill>
        <p:spPr>
          <a:xfrm>
            <a:off x="7061199" y="2438399"/>
            <a:ext cx="3522133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サンプルあれこれ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cap="none" dirty="0" smtClean="0"/>
              <a:t>Bullet</a:t>
            </a:r>
            <a:r>
              <a:rPr kumimoji="1" lang="ja-JP" altLang="en-US" sz="2400" cap="none" dirty="0" smtClean="0"/>
              <a:t> </a:t>
            </a:r>
            <a:r>
              <a:rPr kumimoji="1" lang="en-US" altLang="ja-JP" sz="2400" cap="none" dirty="0" smtClean="0"/>
              <a:t>Train</a:t>
            </a:r>
            <a:endParaRPr lang="en-US" altLang="ja-JP" sz="2400" cap="none" dirty="0" smtClean="0"/>
          </a:p>
          <a:p>
            <a:pPr marL="0" indent="0">
              <a:buNone/>
            </a:pPr>
            <a:r>
              <a:rPr kumimoji="1" lang="ja-JP" altLang="en-US" sz="2400" cap="none" dirty="0"/>
              <a:t>　</a:t>
            </a:r>
            <a:r>
              <a:rPr lang="en-US" altLang="ja-JP" sz="2400" cap="none" dirty="0">
                <a:hlinkClick r:id="rId2"/>
              </a:rPr>
              <a:t>https://</a:t>
            </a:r>
            <a:r>
              <a:rPr lang="en-US" altLang="ja-JP" sz="2400" cap="none" dirty="0" smtClean="0">
                <a:hlinkClick r:id="rId2"/>
              </a:rPr>
              <a:t>www.youtube.com/watch?v=DmaxmnPzMWE</a:t>
            </a:r>
            <a:endParaRPr lang="en-US" altLang="ja-JP" sz="2400" cap="none" dirty="0" smtClean="0"/>
          </a:p>
          <a:p>
            <a:pPr marL="0" indent="0">
              <a:buNone/>
            </a:pPr>
            <a:endParaRPr lang="en-US" altLang="ja-JP" sz="2400" cap="none" dirty="0" smtClean="0"/>
          </a:p>
          <a:p>
            <a:r>
              <a:rPr lang="en-US" altLang="ja-JP" sz="2400" cap="none" dirty="0" smtClean="0"/>
              <a:t>VR</a:t>
            </a:r>
            <a:r>
              <a:rPr lang="ja-JP" altLang="en-US" sz="2400" cap="none" dirty="0" smtClean="0"/>
              <a:t> </a:t>
            </a:r>
            <a:r>
              <a:rPr lang="en-US" altLang="ja-JP" sz="2400" cap="none" dirty="0" smtClean="0"/>
              <a:t>FUN</a:t>
            </a:r>
            <a:r>
              <a:rPr lang="ja-JP" altLang="en-US" sz="2400" cap="none" dirty="0" smtClean="0"/>
              <a:t> </a:t>
            </a:r>
            <a:r>
              <a:rPr lang="en-US" altLang="ja-JP" sz="2400" cap="none" dirty="0" smtClean="0"/>
              <a:t>house</a:t>
            </a:r>
          </a:p>
          <a:p>
            <a:pPr marL="0" indent="0">
              <a:buNone/>
            </a:pPr>
            <a:r>
              <a:rPr lang="ja-JP" altLang="en-US" sz="2400" cap="none" dirty="0" smtClean="0"/>
              <a:t>　</a:t>
            </a:r>
            <a:r>
              <a:rPr lang="en-US" altLang="ja-JP" sz="2400" cap="none" dirty="0" smtClean="0">
                <a:hlinkClick r:id="rId3"/>
              </a:rPr>
              <a:t>https</a:t>
            </a:r>
            <a:r>
              <a:rPr lang="en-US" altLang="ja-JP" sz="2400" cap="none" dirty="0">
                <a:hlinkClick r:id="rId3"/>
              </a:rPr>
              <a:t>://</a:t>
            </a:r>
            <a:r>
              <a:rPr lang="en-US" altLang="ja-JP" sz="2400" cap="none" dirty="0" smtClean="0">
                <a:hlinkClick r:id="rId3"/>
              </a:rPr>
              <a:t>www.youtube.com/watch?v=0Ao_uAb6Jkw</a:t>
            </a:r>
            <a:endParaRPr lang="en-US" altLang="ja-JP" sz="2400" cap="none" dirty="0" smtClean="0"/>
          </a:p>
          <a:p>
            <a:pPr marL="0" indent="0">
              <a:buNone/>
            </a:pPr>
            <a:endParaRPr lang="en-US" altLang="ja-JP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231334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結局いくら対策されていても酔う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対策されている作品とされていない作品では全然違う</a:t>
            </a:r>
            <a:endParaRPr kumimoji="1" lang="en-US" altLang="ja-JP" sz="2400" dirty="0" smtClean="0"/>
          </a:p>
          <a:p>
            <a:r>
              <a:rPr lang="ja-JP" altLang="en-US" sz="2400" dirty="0"/>
              <a:t>最低限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FPS</a:t>
            </a:r>
            <a:r>
              <a:rPr lang="ja-JP" altLang="en-US" sz="2400" dirty="0" smtClean="0"/>
              <a:t>維持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連続プレイは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分でも長い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01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コンテンツ開発時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cap="none" dirty="0" smtClean="0"/>
              <a:t>UE4</a:t>
            </a:r>
            <a:r>
              <a:rPr lang="ja-JP" altLang="en-US" sz="2400" cap="none" dirty="0" smtClean="0"/>
              <a:t>は</a:t>
            </a:r>
            <a:r>
              <a:rPr lang="en-US" altLang="ja-JP" sz="2400" cap="none" dirty="0" smtClean="0"/>
              <a:t>Oculus SDK</a:t>
            </a:r>
            <a:r>
              <a:rPr lang="ja-JP" altLang="en-US" sz="2400" cap="none" dirty="0" smtClean="0"/>
              <a:t>同梱</a:t>
            </a:r>
            <a:endParaRPr lang="en-US" altLang="ja-JP" sz="2400" cap="none" dirty="0" smtClean="0"/>
          </a:p>
          <a:p>
            <a:r>
              <a:rPr lang="en-US" altLang="ja-JP" sz="2400" cap="none" dirty="0" smtClean="0"/>
              <a:t>FPS</a:t>
            </a:r>
            <a:r>
              <a:rPr lang="ja-JP" altLang="en-US" sz="2400" cap="none" dirty="0" smtClean="0"/>
              <a:t>も安定維持</a:t>
            </a:r>
            <a:endParaRPr lang="en-US" altLang="ja-JP" sz="2400" cap="none" dirty="0" smtClean="0"/>
          </a:p>
          <a:p>
            <a:r>
              <a:rPr kumimoji="1" lang="ja-JP" altLang="en-US" sz="2400" cap="none" dirty="0" smtClean="0"/>
              <a:t>はめて→外して→</a:t>
            </a:r>
            <a:r>
              <a:rPr lang="ja-JP" altLang="en-US" sz="2400" cap="none" dirty="0"/>
              <a:t>はめて→</a:t>
            </a:r>
            <a:r>
              <a:rPr lang="ja-JP" altLang="en-US" sz="2400" cap="none" dirty="0" smtClean="0"/>
              <a:t>外して</a:t>
            </a:r>
            <a:r>
              <a:rPr lang="en-US" altLang="ja-JP" sz="2400" cap="none" dirty="0" smtClean="0"/>
              <a:t>…</a:t>
            </a:r>
          </a:p>
          <a:p>
            <a:r>
              <a:rPr kumimoji="1" lang="ja-JP" altLang="en-US" sz="2400" cap="none" dirty="0"/>
              <a:t>コード</a:t>
            </a:r>
            <a:r>
              <a:rPr kumimoji="1" lang="ja-JP" altLang="en-US" sz="2400" cap="none" dirty="0" smtClean="0"/>
              <a:t>が邪魔　→　ワイヤレス化の課題</a:t>
            </a:r>
            <a:endParaRPr kumimoji="1" lang="en-US" altLang="ja-JP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88142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TM03457485[[fn=メッシュ]]</Template>
  <TotalTime>108</TotalTime>
  <Words>117</Words>
  <Application>Microsoft Office PowerPoint</Application>
  <PresentationFormat>ワイド画面</PresentationFormat>
  <Paragraphs>38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ＭＳ ゴシック</vt:lpstr>
      <vt:lpstr>Arial</vt:lpstr>
      <vt:lpstr>Calibri</vt:lpstr>
      <vt:lpstr>Century Gothic</vt:lpstr>
      <vt:lpstr>メッシュ</vt:lpstr>
      <vt:lpstr>Oculus CV1 &amp; Touch</vt:lpstr>
      <vt:lpstr>CV1詳細</vt:lpstr>
      <vt:lpstr>Touch詳細</vt:lpstr>
      <vt:lpstr>サンプルあれこれ</vt:lpstr>
      <vt:lpstr>VR酔い</vt:lpstr>
      <vt:lpstr>コンテンツ開発時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Oculus CV1 &amp; Touch 詳細報告</dc:title>
  <dc:creator>山崎孝太</dc:creator>
  <cp:lastModifiedBy>山崎孝太</cp:lastModifiedBy>
  <cp:revision>10</cp:revision>
  <dcterms:created xsi:type="dcterms:W3CDTF">2017-06-15T11:45:21Z</dcterms:created>
  <dcterms:modified xsi:type="dcterms:W3CDTF">2017-06-15T13:34:02Z</dcterms:modified>
</cp:coreProperties>
</file>