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21" d="100"/>
          <a:sy n="21" d="100"/>
        </p:scale>
        <p:origin x="42" y="15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46DA94-579C-4BD3-86DC-4AEB1EA68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57612C-47B1-4C7C-BEF1-747C6A382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05EDE8-CB60-4FC0-9C86-8BC972A2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EC8C-319B-4E11-B0CC-E8FAA853BDB1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DEDFFD-E0A7-4323-8384-833B770B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49E800-F738-4C0D-833B-C6A77BAA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7391-EEA5-4D82-8807-747A49DBC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33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690A2-51C8-4506-ADD2-B8A80D83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1F04F5-FC86-4D05-8D05-8DBD56ACB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9402E0-0689-4B5D-8CCB-33434547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EC8C-319B-4E11-B0CC-E8FAA853BDB1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68FF0E-D7BC-4307-B7BB-CFAB7E5E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02FDE8-DFEB-4464-B0AF-C73A96D4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7391-EEA5-4D82-8807-747A49DBC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69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3A0108B-B5D9-49BB-8635-28785D653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47AD75-89DD-43A0-A874-87B8D3A3F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8B2A9F-D393-446B-A7EF-7630CFE0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EC8C-319B-4E11-B0CC-E8FAA853BDB1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EF1E03-EB2A-4246-9CBB-FD458C80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EE2819-20D2-4239-ACDA-8504C39B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7391-EEA5-4D82-8807-747A49DBC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57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3070A-BA0B-4E79-865D-C04B1C04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901556-D028-41CA-82BA-CFF31729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BD8D2D-D895-4B97-80C4-D91CE29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EC8C-319B-4E11-B0CC-E8FAA853BDB1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AD895D-BD94-492B-9AEE-E6799B39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B62BD8-D830-4FF2-A675-005962D8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7391-EEA5-4D82-8807-747A49DBC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48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4771F-57AA-4949-BB71-64DF1FCF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CAA38A-3198-44C8-AADB-8BE794C0D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DE32CC-AADA-482E-A596-4DD66E86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EC8C-319B-4E11-B0CC-E8FAA853BDB1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7680A0-DB25-408F-9E51-8D8B849F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F9CD9-ACC0-4A6C-A054-238A388D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7391-EEA5-4D82-8807-747A49DBC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14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861EC2-05AD-47B5-9801-EA6B0EBB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31C879-F0CA-4CDF-810A-07CC2254E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A46309-8C33-4FA3-85D4-F3850E0AA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D47E31-0FE8-4923-8E1C-120790FC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EC8C-319B-4E11-B0CC-E8FAA853BDB1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0F823E-ACDB-4669-AB47-2EB25BBE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5B2150-3F02-43A8-B67C-15445F1A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7391-EEA5-4D82-8807-747A49DBC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76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9CC15-143C-43C4-B312-5ED905D5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B64B1-F820-4955-8520-42D242DF4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D11BE2-8F01-4098-9320-DE0E92A39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9BE2D1-7ADE-4AD0-8DEA-08E6A494B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5DD4F4-985A-4F2A-ACD6-27F91CA0C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FB1674-9E69-47D5-A080-B768B591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EC8C-319B-4E11-B0CC-E8FAA853BDB1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7D5524-8E01-4360-B65D-CF8AD945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672F96C-1078-4C53-A410-82999982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7391-EEA5-4D82-8807-747A49DBC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56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C6881-945C-4F9D-B722-4C3CF88E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63EE39-5B15-4AD5-9C2C-24481C4C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EC8C-319B-4E11-B0CC-E8FAA853BDB1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FE44B1-64E0-44A0-AD12-EBA9CC47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43C899-D92E-48F2-84C9-FA70C3F8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7391-EEA5-4D82-8807-747A49DBC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78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15926A-D11B-4EF1-B5C9-D78F5B02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EC8C-319B-4E11-B0CC-E8FAA853BDB1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409FF96-8248-49A4-A0E2-D3536060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DC732D-A7FB-4876-8CFE-C06AD4CD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7391-EEA5-4D82-8807-747A49DBC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05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58BDD6-3CD9-48E8-8A25-402156DD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D6ED4E-2E08-4968-94CF-155A66E42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FAFBE9-88C6-405D-A82F-8E2CEC594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407684-1F41-4B9E-B4D8-F58CC654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EC8C-319B-4E11-B0CC-E8FAA853BDB1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285B3F-EF74-4EAC-9DAA-E12F8DFF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953C3D-892B-440A-8C9D-F81ACFA9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7391-EEA5-4D82-8807-747A49DBC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61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6A6F01-0B85-4CEE-BF02-45F4D74B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C451DC-25F7-4974-9548-349301C0E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1881D2-E657-419B-8D5C-BFA63E334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EB2379-954E-4E9D-BEDF-26B89BB4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EC8C-319B-4E11-B0CC-E8FAA853BDB1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078B56-14F1-411C-A1EE-27A2234C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CDA1E9-C7E1-4A5B-A31C-5FED6FB9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7391-EEA5-4D82-8807-747A49DBC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49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6C04D9-4921-4745-A4C5-C36C22F3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E2DF8-7EE7-4DC8-897A-7806DF64A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2CEEB2-9573-43BC-B383-1470C07E7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2EC8C-319B-4E11-B0CC-E8FAA853BDB1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52C35F-2746-425B-A6B0-FF4CFBB97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80657C-2351-47CE-8DFE-DB95F4DD9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7391-EEA5-4D82-8807-747A49DBC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02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402FF8-9BF5-446C-A6F4-61BB034884F4}"/>
              </a:ext>
            </a:extLst>
          </p:cNvPr>
          <p:cNvSpPr txBox="1"/>
          <p:nvPr/>
        </p:nvSpPr>
        <p:spPr>
          <a:xfrm rot="-5400000">
            <a:off x="1914711" y="323112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(yr)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F5ED19-6721-4284-80A3-B9D519E668F0}"/>
              </a:ext>
            </a:extLst>
          </p:cNvPr>
          <p:cNvSpPr txBox="1"/>
          <p:nvPr/>
        </p:nvSpPr>
        <p:spPr>
          <a:xfrm>
            <a:off x="5387008" y="6399427"/>
            <a:ext cx="437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B-A (MPa)   (=(b-a)</a:t>
            </a:r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σeff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=(b-a)*50(MPa)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949CF47-46B7-40D0-9365-6E70DDB45550}"/>
              </a:ext>
            </a:extLst>
          </p:cNvPr>
          <p:cNvSpPr txBox="1">
            <a:spLocks noChangeAspect="1"/>
          </p:cNvSpPr>
          <p:nvPr/>
        </p:nvSpPr>
        <p:spPr>
          <a:xfrm rot="-1020000">
            <a:off x="3928662" y="526443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A=0.5MPa </a:t>
            </a:r>
            <a:r>
              <a:rPr kumimoji="1" lang="ja-JP" altLang="en-US" b="1" dirty="0">
                <a:solidFill>
                  <a:srgbClr val="FF0000"/>
                </a:solidFill>
              </a:rPr>
              <a:t>南海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4A7341E-3211-4523-9FB1-B223D0B74F21}"/>
              </a:ext>
            </a:extLst>
          </p:cNvPr>
          <p:cNvSpPr txBox="1">
            <a:spLocks noChangeAspect="1"/>
          </p:cNvSpPr>
          <p:nvPr/>
        </p:nvSpPr>
        <p:spPr>
          <a:xfrm rot="-1020000">
            <a:off x="3986664" y="4891316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B050"/>
                </a:solidFill>
              </a:rPr>
              <a:t>A=0.5MPa </a:t>
            </a:r>
            <a:r>
              <a:rPr kumimoji="1" lang="ja-JP" altLang="en-US" b="1" dirty="0">
                <a:solidFill>
                  <a:srgbClr val="00B050"/>
                </a:solidFill>
              </a:rPr>
              <a:t>東南海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4D9B78-54DF-44E5-B67B-1BF7B1C2693F}"/>
              </a:ext>
            </a:extLst>
          </p:cNvPr>
          <p:cNvSpPr txBox="1">
            <a:spLocks noChangeAspect="1"/>
          </p:cNvSpPr>
          <p:nvPr/>
        </p:nvSpPr>
        <p:spPr>
          <a:xfrm rot="-1020000">
            <a:off x="6035981" y="4649578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33CC"/>
                </a:solidFill>
              </a:rPr>
              <a:t>A=1.0MPa </a:t>
            </a:r>
            <a:r>
              <a:rPr kumimoji="1" lang="ja-JP" altLang="en-US" b="1" dirty="0">
                <a:solidFill>
                  <a:srgbClr val="FF33CC"/>
                </a:solidFill>
              </a:rPr>
              <a:t>南海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646D59B-93F2-4A69-8467-53F49E827F24}"/>
              </a:ext>
            </a:extLst>
          </p:cNvPr>
          <p:cNvSpPr txBox="1">
            <a:spLocks noChangeAspect="1"/>
          </p:cNvSpPr>
          <p:nvPr/>
        </p:nvSpPr>
        <p:spPr>
          <a:xfrm rot="-1020000">
            <a:off x="6009904" y="4192379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A=1.0MPa </a:t>
            </a:r>
            <a:r>
              <a:rPr kumimoji="1" lang="ja-JP" altLang="en-US" b="1" dirty="0">
                <a:solidFill>
                  <a:srgbClr val="00B0F0"/>
                </a:solidFill>
              </a:rPr>
              <a:t>東南海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592C511-06F5-425A-BF15-6A77DA128573}"/>
              </a:ext>
            </a:extLst>
          </p:cNvPr>
          <p:cNvSpPr txBox="1">
            <a:spLocks noChangeAspect="1"/>
          </p:cNvSpPr>
          <p:nvPr/>
        </p:nvSpPr>
        <p:spPr>
          <a:xfrm rot="20100000">
            <a:off x="6734917" y="301522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70C0"/>
                </a:solidFill>
              </a:rPr>
              <a:t>A=0.5MPa </a:t>
            </a:r>
            <a:r>
              <a:rPr kumimoji="1" lang="ja-JP" altLang="en-US" b="1" dirty="0">
                <a:solidFill>
                  <a:srgbClr val="0070C0"/>
                </a:solidFill>
              </a:rPr>
              <a:t>東海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E4B298B-E714-42C9-B627-61535C76F539}"/>
              </a:ext>
            </a:extLst>
          </p:cNvPr>
          <p:cNvSpPr txBox="1">
            <a:spLocks noChangeAspect="1"/>
          </p:cNvSpPr>
          <p:nvPr/>
        </p:nvSpPr>
        <p:spPr>
          <a:xfrm rot="20100000">
            <a:off x="6214656" y="240037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C000"/>
                </a:solidFill>
              </a:rPr>
              <a:t>A=1.0MPa </a:t>
            </a:r>
            <a:r>
              <a:rPr kumimoji="1" lang="ja-JP" altLang="en-US" b="1" dirty="0">
                <a:solidFill>
                  <a:srgbClr val="FFC000"/>
                </a:solidFill>
              </a:rPr>
              <a:t>東海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68FA5B-6FFE-4270-908E-E05C9A4C90EE}"/>
              </a:ext>
            </a:extLst>
          </p:cNvPr>
          <p:cNvSpPr/>
          <p:nvPr/>
        </p:nvSpPr>
        <p:spPr>
          <a:xfrm>
            <a:off x="3373821" y="788276"/>
            <a:ext cx="2649396" cy="1073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9BBAECD-0B77-4797-B0F4-9E5C53125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731" y="326158"/>
            <a:ext cx="8339747" cy="596428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07F2313-BCEC-46C0-B35C-D427AC423745}"/>
              </a:ext>
            </a:extLst>
          </p:cNvPr>
          <p:cNvSpPr txBox="1"/>
          <p:nvPr/>
        </p:nvSpPr>
        <p:spPr>
          <a:xfrm>
            <a:off x="2389969" y="464860"/>
            <a:ext cx="2649396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i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A0.5MPa</a:t>
            </a:r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L1cm  </a:t>
            </a:r>
            <a:r>
              <a:rPr kumimoji="1" lang="ja-JP" altLang="en-US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南海</a:t>
            </a:r>
            <a:endParaRPr kumimoji="1" lang="en-US" altLang="ja-JP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　　　　         </a:t>
            </a:r>
            <a:r>
              <a:rPr lang="ja-JP" altLang="en-US" b="1" dirty="0">
                <a:solidFill>
                  <a:srgbClr val="00B05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東南海</a:t>
            </a:r>
            <a:endParaRPr lang="en-US" altLang="ja-JP" b="1" dirty="0">
              <a:solidFill>
                <a:srgbClr val="00B05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en-US" altLang="ja-JP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         </a:t>
            </a:r>
            <a:r>
              <a:rPr lang="ja-JP" altLang="en-US" b="1" dirty="0">
                <a:solidFill>
                  <a:srgbClr val="0070C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東海</a:t>
            </a:r>
            <a:endParaRPr lang="en-US" altLang="ja-JP" b="1" dirty="0">
              <a:solidFill>
                <a:srgbClr val="0070C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en-US" altLang="ja-JP" sz="2000" b="1" i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A1.0MPa</a:t>
            </a:r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L1cm  </a:t>
            </a:r>
            <a:r>
              <a:rPr lang="zh-TW" altLang="en-US" b="1" dirty="0">
                <a:solidFill>
                  <a:srgbClr val="FF33CC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南海</a:t>
            </a:r>
          </a:p>
          <a:p>
            <a:r>
              <a:rPr lang="zh-TW" altLang="en-US" b="1" dirty="0">
                <a:solidFill>
                  <a:srgbClr val="0070C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　　　　         </a:t>
            </a:r>
            <a:r>
              <a:rPr lang="zh-TW" altLang="en-US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東南海</a:t>
            </a:r>
          </a:p>
          <a:p>
            <a:r>
              <a:rPr lang="zh-TW" altLang="en-US" b="1" dirty="0">
                <a:solidFill>
                  <a:srgbClr val="0070C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         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東海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728DAC-E3AB-4954-9702-C78B4E327D6E}"/>
              </a:ext>
            </a:extLst>
          </p:cNvPr>
          <p:cNvSpPr txBox="1"/>
          <p:nvPr/>
        </p:nvSpPr>
        <p:spPr>
          <a:xfrm rot="-5400000" flipH="1">
            <a:off x="1437521" y="2528944"/>
            <a:ext cx="7320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yr)</a:t>
            </a:r>
          </a:p>
          <a:p>
            <a:endParaRPr kumimoji="1" lang="ja-JP" altLang="en-US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55B6F88-D2DA-4756-888C-15154FD28807}"/>
              </a:ext>
            </a:extLst>
          </p:cNvPr>
          <p:cNvCxnSpPr/>
          <p:nvPr/>
        </p:nvCxnSpPr>
        <p:spPr>
          <a:xfrm>
            <a:off x="5065986" y="672662"/>
            <a:ext cx="59909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307AD70-C3BA-4B8C-B731-FEE87751E4CE}"/>
              </a:ext>
            </a:extLst>
          </p:cNvPr>
          <p:cNvCxnSpPr/>
          <p:nvPr/>
        </p:nvCxnSpPr>
        <p:spPr>
          <a:xfrm>
            <a:off x="5060730" y="951184"/>
            <a:ext cx="599090" cy="0"/>
          </a:xfrm>
          <a:prstGeom prst="line">
            <a:avLst/>
          </a:prstGeom>
          <a:ln w="412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525D9B9-55FE-4B8D-9F9F-37C9142867AC}"/>
              </a:ext>
            </a:extLst>
          </p:cNvPr>
          <p:cNvCxnSpPr/>
          <p:nvPr/>
        </p:nvCxnSpPr>
        <p:spPr>
          <a:xfrm>
            <a:off x="5076497" y="1219200"/>
            <a:ext cx="599090" cy="0"/>
          </a:xfrm>
          <a:prstGeom prst="line">
            <a:avLst/>
          </a:prstGeom>
          <a:ln w="412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032DB59-A766-4C74-88CD-106D6E87350F}"/>
              </a:ext>
            </a:extLst>
          </p:cNvPr>
          <p:cNvCxnSpPr/>
          <p:nvPr/>
        </p:nvCxnSpPr>
        <p:spPr>
          <a:xfrm>
            <a:off x="5092265" y="1518743"/>
            <a:ext cx="599090" cy="0"/>
          </a:xfrm>
          <a:prstGeom prst="line">
            <a:avLst/>
          </a:prstGeom>
          <a:ln w="41275">
            <a:solidFill>
              <a:srgbClr val="FF33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7886526-0E76-494F-95E4-EC686B1A10A2}"/>
              </a:ext>
            </a:extLst>
          </p:cNvPr>
          <p:cNvCxnSpPr/>
          <p:nvPr/>
        </p:nvCxnSpPr>
        <p:spPr>
          <a:xfrm>
            <a:off x="5129054" y="1807777"/>
            <a:ext cx="599090" cy="0"/>
          </a:xfrm>
          <a:prstGeom prst="line">
            <a:avLst/>
          </a:prstGeom>
          <a:ln w="412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0701CD9-DAFC-4B00-99D1-2053F0F3D53A}"/>
              </a:ext>
            </a:extLst>
          </p:cNvPr>
          <p:cNvCxnSpPr/>
          <p:nvPr/>
        </p:nvCxnSpPr>
        <p:spPr>
          <a:xfrm>
            <a:off x="5144820" y="2096809"/>
            <a:ext cx="599090" cy="0"/>
          </a:xfrm>
          <a:prstGeom prst="line">
            <a:avLst/>
          </a:prstGeom>
          <a:ln w="412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4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66BF81-8124-4AAC-90D5-85639E75A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51" y="365475"/>
            <a:ext cx="8352473" cy="591445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F5ED19-6721-4284-80A3-B9D519E668F0}"/>
              </a:ext>
            </a:extLst>
          </p:cNvPr>
          <p:cNvSpPr txBox="1"/>
          <p:nvPr/>
        </p:nvSpPr>
        <p:spPr>
          <a:xfrm>
            <a:off x="5387008" y="6399427"/>
            <a:ext cx="437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B-A (MPa)   (=(b-a)</a:t>
            </a:r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σeff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=(b-a)*50(MPa)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）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68FA5B-6FFE-4270-908E-E05C9A4C90EE}"/>
              </a:ext>
            </a:extLst>
          </p:cNvPr>
          <p:cNvSpPr/>
          <p:nvPr/>
        </p:nvSpPr>
        <p:spPr>
          <a:xfrm>
            <a:off x="3373821" y="788276"/>
            <a:ext cx="2649396" cy="1073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07F2313-BCEC-46C0-B35C-D427AC423745}"/>
              </a:ext>
            </a:extLst>
          </p:cNvPr>
          <p:cNvSpPr txBox="1"/>
          <p:nvPr/>
        </p:nvSpPr>
        <p:spPr>
          <a:xfrm>
            <a:off x="2463538" y="506903"/>
            <a:ext cx="2649396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A0.5MPa </a:t>
            </a:r>
            <a:r>
              <a:rPr kumimoji="1" lang="en-US" altLang="ja-JP" b="1" i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L1cm</a:t>
            </a:r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kumimoji="1" lang="ja-JP" altLang="en-US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南海</a:t>
            </a:r>
            <a:endParaRPr kumimoji="1" lang="en-US" altLang="ja-JP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　　　　      </a:t>
            </a:r>
            <a:r>
              <a:rPr lang="ja-JP" altLang="en-US" b="1" dirty="0">
                <a:solidFill>
                  <a:srgbClr val="00B05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東南海</a:t>
            </a:r>
            <a:endParaRPr lang="en-US" altLang="ja-JP" b="1" dirty="0">
              <a:solidFill>
                <a:srgbClr val="00B05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en-US" altLang="ja-JP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       </a:t>
            </a:r>
            <a:r>
              <a:rPr lang="ja-JP" altLang="en-US" b="1" dirty="0">
                <a:solidFill>
                  <a:srgbClr val="0070C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東海</a:t>
            </a:r>
            <a:endParaRPr lang="en-US" altLang="ja-JP" b="1" dirty="0">
              <a:solidFill>
                <a:srgbClr val="0070C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A0.5MPa </a:t>
            </a:r>
            <a:r>
              <a:rPr kumimoji="1" lang="en-US" altLang="ja-JP" b="1" i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L3cm</a:t>
            </a:r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zh-TW" altLang="en-US" b="1" dirty="0">
                <a:solidFill>
                  <a:srgbClr val="FF33CC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南海</a:t>
            </a:r>
          </a:p>
          <a:p>
            <a:r>
              <a:rPr lang="zh-TW" altLang="en-US" b="1" dirty="0">
                <a:solidFill>
                  <a:srgbClr val="0070C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　　　　       </a:t>
            </a:r>
            <a:r>
              <a:rPr lang="zh-TW" altLang="en-US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東南海</a:t>
            </a:r>
          </a:p>
          <a:p>
            <a:r>
              <a:rPr lang="zh-TW" altLang="en-US" b="1" dirty="0">
                <a:solidFill>
                  <a:srgbClr val="0070C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        </a:t>
            </a:r>
            <a:r>
              <a:rPr lang="zh-TW" altLang="en-US" b="1" dirty="0">
                <a:solidFill>
                  <a:schemeClr val="accent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東海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728DAC-E3AB-4954-9702-C78B4E327D6E}"/>
              </a:ext>
            </a:extLst>
          </p:cNvPr>
          <p:cNvSpPr txBox="1"/>
          <p:nvPr/>
        </p:nvSpPr>
        <p:spPr>
          <a:xfrm rot="-5400000" flipH="1">
            <a:off x="1616196" y="2528944"/>
            <a:ext cx="7320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yr)</a:t>
            </a:r>
          </a:p>
          <a:p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6E7B64E-8BBA-429F-90A2-CA631C4A04B3}"/>
              </a:ext>
            </a:extLst>
          </p:cNvPr>
          <p:cNvCxnSpPr/>
          <p:nvPr/>
        </p:nvCxnSpPr>
        <p:spPr>
          <a:xfrm>
            <a:off x="5065986" y="672662"/>
            <a:ext cx="59909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2DB9518-4D76-4162-9CBE-3A71ACD86CDB}"/>
              </a:ext>
            </a:extLst>
          </p:cNvPr>
          <p:cNvCxnSpPr/>
          <p:nvPr/>
        </p:nvCxnSpPr>
        <p:spPr>
          <a:xfrm>
            <a:off x="5060730" y="951184"/>
            <a:ext cx="599090" cy="0"/>
          </a:xfrm>
          <a:prstGeom prst="line">
            <a:avLst/>
          </a:prstGeom>
          <a:ln w="412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0084254-065C-41F0-A8D8-60FE98C9BE1E}"/>
              </a:ext>
            </a:extLst>
          </p:cNvPr>
          <p:cNvCxnSpPr/>
          <p:nvPr/>
        </p:nvCxnSpPr>
        <p:spPr>
          <a:xfrm>
            <a:off x="5076497" y="1219200"/>
            <a:ext cx="599090" cy="0"/>
          </a:xfrm>
          <a:prstGeom prst="line">
            <a:avLst/>
          </a:prstGeom>
          <a:ln w="412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94624E6-9776-4B8F-B2C5-600047BEB1A5}"/>
              </a:ext>
            </a:extLst>
          </p:cNvPr>
          <p:cNvCxnSpPr/>
          <p:nvPr/>
        </p:nvCxnSpPr>
        <p:spPr>
          <a:xfrm>
            <a:off x="5092265" y="1518743"/>
            <a:ext cx="599090" cy="0"/>
          </a:xfrm>
          <a:prstGeom prst="line">
            <a:avLst/>
          </a:prstGeom>
          <a:ln w="41275">
            <a:solidFill>
              <a:srgbClr val="FF33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06E7BC3-509A-4E50-A2D2-8C863E40EA5B}"/>
              </a:ext>
            </a:extLst>
          </p:cNvPr>
          <p:cNvCxnSpPr/>
          <p:nvPr/>
        </p:nvCxnSpPr>
        <p:spPr>
          <a:xfrm>
            <a:off x="5129054" y="1807777"/>
            <a:ext cx="599090" cy="0"/>
          </a:xfrm>
          <a:prstGeom prst="line">
            <a:avLst/>
          </a:prstGeom>
          <a:ln w="412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DA4B257-1054-42F4-A679-2288ECEBC49E}"/>
              </a:ext>
            </a:extLst>
          </p:cNvPr>
          <p:cNvCxnSpPr/>
          <p:nvPr/>
        </p:nvCxnSpPr>
        <p:spPr>
          <a:xfrm>
            <a:off x="5144820" y="2096809"/>
            <a:ext cx="599090" cy="0"/>
          </a:xfrm>
          <a:prstGeom prst="line">
            <a:avLst/>
          </a:prstGeom>
          <a:ln w="412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69</Words>
  <Application>Microsoft Office PowerPoint</Application>
  <PresentationFormat>ワイド画面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和朗 平原</dc:creator>
  <cp:lastModifiedBy>友 山本</cp:lastModifiedBy>
  <cp:revision>9</cp:revision>
  <dcterms:created xsi:type="dcterms:W3CDTF">2019-08-28T14:34:19Z</dcterms:created>
  <dcterms:modified xsi:type="dcterms:W3CDTF">2019-09-24T02:11:53Z</dcterms:modified>
</cp:coreProperties>
</file>