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AF53B-37A4-C05D-CEBC-07B81836A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49C3C1-0A12-07F6-09D2-1DB463FAF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8747A-F52D-F225-352C-9066C898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1D5305-9F29-5B36-5995-B5532946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A1A93-7C79-6EA2-13EF-F7E33171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2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D5F9D-05BC-10CF-3B6C-F3B5DDC3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E5AB62-CA25-98E0-6FCF-10742B5D1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E9E0F-EE14-5AAB-9B35-C28D2390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659246-9A9F-D325-1AC4-5CA7B777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057136-485B-966E-7A58-A0F748CD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6582D9-0A13-2CF1-1112-BDE065DDD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8729D7-769A-57B9-5C13-60165757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F25620-A423-7E86-00A7-743B884B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40523-98F7-6436-49DF-41A45145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7EF724-BEAE-99BB-627F-62C64845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62FDA-9848-8730-F8C1-F361B7DE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D390FF-FA2F-8F67-9BF1-96651247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D753A1-B725-13BC-BDAC-664D890D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0C542-CFF0-C6CB-1D0D-FE667129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8E9FBC-D023-4363-55B7-6FCD62F4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40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30728-DD08-0425-1721-D77FC082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A7F511-D660-8430-063F-89CC7784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54A42-CF2D-3E89-C66F-B68C3999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BB222D-5D2E-F491-A25C-9CCA529D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C84197-DC23-0D13-91C8-431CD749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74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C9625-A222-CA07-C811-EDA8FE6E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96E275-A8D2-0B54-601D-9D3A26BD2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FDD2F-345E-21FA-8295-6EAD9F489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5E261-2870-AFB5-E1D8-08E0B54C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68D026-A28B-5922-067D-FFC471BD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B3483A-0593-0D44-6136-38F1577F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90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D27C8-1D87-1EC4-A1EF-88EC04CA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E640AF-5F43-7B18-2821-5A27621E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794EF-3611-72CE-ACAE-90C762D8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FB2E65-558F-AAEF-E4BA-69E2D08A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05E599-1D5E-6324-F42E-7F7C3E100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4EF684-B6C7-C055-98BB-78E4CBF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692AE3-7278-84B3-BD4B-A979C4F6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BC27DD-4EF0-5020-952D-950E03F1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B32AE-17D9-9F5C-F01A-6FB07E3A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5093AA-5F5F-9AE8-6E9D-B7DC7E51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E6610A-0DAA-9625-C32D-E85DFC17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3C4709-BC29-2539-0730-2E4EE6F6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4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11AC7-689F-1AD8-B6A9-D03D9C05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F51F55-A211-0FC5-7F7E-B546B042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BA825F-C307-1C3B-6CF7-E5AFC216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79E8C-DA99-3224-C42D-A6DC565B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59E199-C19B-AA3A-BA67-77F40FB5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13A92D-65A1-9C84-A65A-0DB6F8E7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B17F0A-6006-14B4-85B4-D64FF4E2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DB3E9A-3793-6A08-5FE4-0B1D1508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144D6C-4041-0A81-06B3-6ECB274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9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E8874-B8B3-D3A1-1775-55DD8F86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FD6203-CC47-8FF0-6613-8D24148DB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667EFA-AA56-1626-6F04-B63B7D38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53C454-AF72-0896-F4F7-48A46236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F4EAB3-8D07-6149-0D5E-94EBF5F6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5A4373-2FDE-E2B8-E82A-2673FFBB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81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2590E7-D25E-1CAF-4714-FD951C7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B50CA1-5F10-5EAA-BC9E-276BD293A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5C479-4F5F-75EB-3A76-1B3223AF3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D1EA-F1DE-47A4-A617-9B2D393D60F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AD969E-1D1E-AE67-763E-52D1F4BD4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897EAE-BFEA-B311-C14C-D534DB6E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F0AD-AFE4-4B3F-9B17-862D02680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023D472-E829-0145-88DE-A17BA499BB87}"/>
              </a:ext>
            </a:extLst>
          </p:cNvPr>
          <p:cNvCxnSpPr>
            <a:cxnSpLocks/>
          </p:cNvCxnSpPr>
          <p:nvPr/>
        </p:nvCxnSpPr>
        <p:spPr>
          <a:xfrm>
            <a:off x="587141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BFA665-153A-A6BF-0877-919314902694}"/>
              </a:ext>
            </a:extLst>
          </p:cNvPr>
          <p:cNvSpPr txBox="1"/>
          <p:nvPr/>
        </p:nvSpPr>
        <p:spPr>
          <a:xfrm>
            <a:off x="18034" y="119411"/>
            <a:ext cx="228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タイム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秒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056CC55-C495-A434-3D54-20B52D7249B6}"/>
              </a:ext>
            </a:extLst>
          </p:cNvPr>
          <p:cNvSpPr/>
          <p:nvPr/>
        </p:nvSpPr>
        <p:spPr>
          <a:xfrm>
            <a:off x="593555" y="2771274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08FB26C-F539-EB00-13F6-2AD054DD139B}"/>
              </a:ext>
            </a:extLst>
          </p:cNvPr>
          <p:cNvSpPr/>
          <p:nvPr/>
        </p:nvSpPr>
        <p:spPr>
          <a:xfrm>
            <a:off x="3120187" y="2622884"/>
            <a:ext cx="1251279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B2615D8-AADB-A66B-DA27-5AB1E80B7FB2}"/>
              </a:ext>
            </a:extLst>
          </p:cNvPr>
          <p:cNvSpPr/>
          <p:nvPr/>
        </p:nvSpPr>
        <p:spPr>
          <a:xfrm>
            <a:off x="1732543" y="4227095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1C54306-0482-3349-5D9A-254390B0ECB5}"/>
              </a:ext>
            </a:extLst>
          </p:cNvPr>
          <p:cNvSpPr/>
          <p:nvPr/>
        </p:nvSpPr>
        <p:spPr>
          <a:xfrm>
            <a:off x="3745839" y="4924926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96190FA-7B93-AEA1-C16A-50B919CC97E0}"/>
              </a:ext>
            </a:extLst>
          </p:cNvPr>
          <p:cNvSpPr/>
          <p:nvPr/>
        </p:nvSpPr>
        <p:spPr>
          <a:xfrm>
            <a:off x="818146" y="5630779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54343FE-38D4-D313-3C05-B46B525EFF7A}"/>
              </a:ext>
            </a:extLst>
          </p:cNvPr>
          <p:cNvSpPr/>
          <p:nvPr/>
        </p:nvSpPr>
        <p:spPr>
          <a:xfrm>
            <a:off x="8871267" y="2294021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025A0CB-2C37-B99B-DB27-376FBCDF221E}"/>
              </a:ext>
            </a:extLst>
          </p:cNvPr>
          <p:cNvSpPr/>
          <p:nvPr/>
        </p:nvSpPr>
        <p:spPr>
          <a:xfrm>
            <a:off x="6745700" y="2879558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1031525-3625-2322-3E67-47BD98ADA7DA}"/>
              </a:ext>
            </a:extLst>
          </p:cNvPr>
          <p:cNvSpPr/>
          <p:nvPr/>
        </p:nvSpPr>
        <p:spPr>
          <a:xfrm>
            <a:off x="7251044" y="1295400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0E53EA5-ED28-82A2-E625-C265C209B73A}"/>
              </a:ext>
            </a:extLst>
          </p:cNvPr>
          <p:cNvSpPr/>
          <p:nvPr/>
        </p:nvSpPr>
        <p:spPr>
          <a:xfrm>
            <a:off x="1074821" y="1957137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4F27FF6-7933-7634-E7B0-ED80F02611BF}"/>
              </a:ext>
            </a:extLst>
          </p:cNvPr>
          <p:cNvSpPr/>
          <p:nvPr/>
        </p:nvSpPr>
        <p:spPr>
          <a:xfrm>
            <a:off x="3392899" y="830179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3F73E6-AA92-E2C1-18B0-EF06712C4594}"/>
              </a:ext>
            </a:extLst>
          </p:cNvPr>
          <p:cNvSpPr/>
          <p:nvPr/>
        </p:nvSpPr>
        <p:spPr>
          <a:xfrm>
            <a:off x="7547825" y="4307305"/>
            <a:ext cx="1251279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D672A40-254E-FF85-29A8-FEB1886471B8}"/>
              </a:ext>
            </a:extLst>
          </p:cNvPr>
          <p:cNvSpPr/>
          <p:nvPr/>
        </p:nvSpPr>
        <p:spPr>
          <a:xfrm>
            <a:off x="6440905" y="5630779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62AB8EF-1FCB-A394-41BE-02F079041521}"/>
              </a:ext>
            </a:extLst>
          </p:cNvPr>
          <p:cNvSpPr/>
          <p:nvPr/>
        </p:nvSpPr>
        <p:spPr>
          <a:xfrm>
            <a:off x="10122546" y="5253789"/>
            <a:ext cx="125127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FB0A04A-28C5-D0EE-ACE6-0E9C2D38457C}"/>
              </a:ext>
            </a:extLst>
          </p:cNvPr>
          <p:cNvSpPr/>
          <p:nvPr/>
        </p:nvSpPr>
        <p:spPr>
          <a:xfrm>
            <a:off x="10010280" y="1014663"/>
            <a:ext cx="1251279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走る">
            <a:extLst>
              <a:ext uri="{FF2B5EF4-FFF2-40B4-BE49-F238E27FC236}">
                <a16:creationId xmlns:a16="http://schemas.microsoft.com/office/drawing/2014/main" id="{5D1DC45A-1B03-B13D-C409-CBFF814F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67494">
            <a:off x="1495913" y="4518012"/>
            <a:ext cx="1770493" cy="1770493"/>
          </a:xfrm>
          <a:prstGeom prst="rect">
            <a:avLst/>
          </a:prstGeom>
        </p:spPr>
      </p:pic>
      <p:pic>
        <p:nvPicPr>
          <p:cNvPr id="23" name="グラフィックス 22" descr="走る">
            <a:extLst>
              <a:ext uri="{FF2B5EF4-FFF2-40B4-BE49-F238E27FC236}">
                <a16:creationId xmlns:a16="http://schemas.microsoft.com/office/drawing/2014/main" id="{32935BB5-A5F2-3734-3A28-C23E8E10A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67494">
            <a:off x="6647623" y="1670558"/>
            <a:ext cx="1770493" cy="1770493"/>
          </a:xfrm>
          <a:prstGeom prst="rect">
            <a:avLst/>
          </a:prstGeom>
        </p:spPr>
      </p:pic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17E46623-4CA0-5AC1-3FD7-0EA5BDE6CD2A}"/>
              </a:ext>
            </a:extLst>
          </p:cNvPr>
          <p:cNvSpPr/>
          <p:nvPr/>
        </p:nvSpPr>
        <p:spPr>
          <a:xfrm>
            <a:off x="3906305" y="109671"/>
            <a:ext cx="569474" cy="5232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41016359-39EF-CB37-B8CA-BD53C282E57A}"/>
              </a:ext>
            </a:extLst>
          </p:cNvPr>
          <p:cNvSpPr/>
          <p:nvPr/>
        </p:nvSpPr>
        <p:spPr>
          <a:xfrm>
            <a:off x="4551965" y="83295"/>
            <a:ext cx="569474" cy="52322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7A75167A-3347-DF58-9838-F2545B3F7168}"/>
              </a:ext>
            </a:extLst>
          </p:cNvPr>
          <p:cNvSpPr/>
          <p:nvPr/>
        </p:nvSpPr>
        <p:spPr>
          <a:xfrm>
            <a:off x="5213685" y="83295"/>
            <a:ext cx="569474" cy="52322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0B4261F4-C738-D53A-09AD-54EBF261F27A}"/>
              </a:ext>
            </a:extLst>
          </p:cNvPr>
          <p:cNvSpPr/>
          <p:nvPr/>
        </p:nvSpPr>
        <p:spPr>
          <a:xfrm>
            <a:off x="10066445" y="278885"/>
            <a:ext cx="569474" cy="52322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99975957-DCB1-16D2-5C4E-8DBFAA3A9AE4}"/>
              </a:ext>
            </a:extLst>
          </p:cNvPr>
          <p:cNvSpPr/>
          <p:nvPr/>
        </p:nvSpPr>
        <p:spPr>
          <a:xfrm>
            <a:off x="10692085" y="235695"/>
            <a:ext cx="569474" cy="52322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F91401D5-F193-D40D-B045-00B0897BCD38}"/>
              </a:ext>
            </a:extLst>
          </p:cNvPr>
          <p:cNvSpPr/>
          <p:nvPr/>
        </p:nvSpPr>
        <p:spPr>
          <a:xfrm>
            <a:off x="11373825" y="235695"/>
            <a:ext cx="569474" cy="52322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SHIRONO Shota</dc:creator>
  <cp:lastModifiedBy>SHIRONO Shota</cp:lastModifiedBy>
  <cp:revision>1</cp:revision>
  <dcterms:created xsi:type="dcterms:W3CDTF">2025-07-02T02:09:36Z</dcterms:created>
  <dcterms:modified xsi:type="dcterms:W3CDTF">2025-07-02T02:54:55Z</dcterms:modified>
</cp:coreProperties>
</file>