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7187A-0F54-4442-EA17-3CD1AF703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C54028-A119-283C-E2D3-90F54943E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534FA0-7B57-615B-3A01-77DE9865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96E-886D-44D7-B6CA-70BD0602B823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90EF7B-6D76-6A5F-3362-582C88EB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131F07-A02C-18D9-71BC-0B723D23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66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06112-3B94-7037-6C3F-0B369551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E1703C-A329-3CE6-C8FD-6CFB012BF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011026-BBEA-0EB3-2640-15BB7AC2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96E-886D-44D7-B6CA-70BD0602B823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B6EB71-6C6F-7E95-4475-0E5421C7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3968BB-1DE3-F72D-83CE-8CEF35969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36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10CBD04-26AA-A8AA-54BA-35E1AC43D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4E139A-8472-6E7C-2079-838BAB8BF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C23EA0-B3FE-EEB1-D119-2D95DF41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96E-886D-44D7-B6CA-70BD0602B823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B2A2A4-CC3E-7066-140A-6A05BD7AE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CB3472-C734-F9A3-69E4-7D45C4FD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74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C5B46D-FF7C-5A72-B2C2-C98B928F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907FE8-3740-DF35-17D4-2CEABA8B9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750A9C-E893-392A-C248-34EE3E40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96E-886D-44D7-B6CA-70BD0602B823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EBB893-2427-3883-6D1C-1C69B6AE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7DD53F-82E7-C5D6-7C95-298BEF7F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77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1019EB-FA06-D53D-5E1F-D04CC6383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82B0F9-0603-CA2F-2525-9F80E9414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0325D5-90B6-8B74-ACAD-7980C41F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96E-886D-44D7-B6CA-70BD0602B823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FC7E84-AB7F-1B59-20A3-F9603B96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5159AB-621F-8251-3D93-4479CB28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13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7B6ED3-D58E-20E5-41D9-4A06FFB5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024914-1E5F-A1F8-EDC9-7A3879544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807A5C-37A0-9E55-E71C-CACB30C98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158E69-17F9-574F-E764-174D911A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96E-886D-44D7-B6CA-70BD0602B823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25ADF0-9CD2-FDC3-73C4-FE4DD114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BE08BD-4BD1-ED7F-1E7E-7601B2C9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9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E7C55D-D003-59F3-A017-5FA94951C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E96E48-3548-778A-2061-D3095CDB0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913EDB-4F08-F09E-91B9-431EA1076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758E159-AF20-A407-CE14-3F608F63C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26D8E33-0C61-A75A-31C8-ABAC0F780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DAB45E2-9A66-10D6-128D-09D0538F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96E-886D-44D7-B6CA-70BD0602B823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1226967-3423-B3DB-84F1-BCC094DF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C7E1662-2C40-BC75-B178-40ED032E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81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9C98D3-FB8F-F792-9AFC-889706E85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1E34AF-E306-5CCF-A0B1-839F8ADF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96E-886D-44D7-B6CA-70BD0602B823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9D40312-F3CE-F0AE-E06E-73535590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9EF2B4-B74C-114B-01D8-4006FA8F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07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00B3CBB-D895-7C27-031B-AA196587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96E-886D-44D7-B6CA-70BD0602B823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575EE8-82A0-C991-8767-861FD605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3877D1-643F-F084-5565-121440D2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58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8E16CF-56B0-C7C3-7A0B-8B1585EE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30411-AC3D-E8DB-1EAE-AB7193B79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615C79-1C3F-878E-ECBC-E3D993EE4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885A36-4120-082C-DC79-D2FA5FAE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96E-886D-44D7-B6CA-70BD0602B823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81C459-B8EA-C9DA-62AF-DBFE28E7B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9CCB7D-D0B0-7F23-5732-E500822D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68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D8D46-0D5C-3461-FE0C-E185A8B90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46DA624-61E8-1DDE-AF49-3547B2F36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963C9E-619B-7BD4-B382-B4415A8D5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A93DB3-6085-9FF9-C4A0-43A216A5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96E-886D-44D7-B6CA-70BD0602B823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AF94C2-9453-A09A-0B73-874675A4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C30F3B-0913-29DE-94DC-A8541E13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04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D67C63B-4BA0-1E68-E0F9-3AC5FB5D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8AB3C6-38E5-7916-0066-D51AC4CD0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FB4324-0C02-8093-CB20-BB1D96FD2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CD96E-886D-44D7-B6CA-70BD0602B823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A6A6CC-3008-DC2A-B770-D8DA04173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B343F-E052-0F5D-6A43-C744AA67A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35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6146F5-BAFB-391E-8A61-117E66E391F5}"/>
              </a:ext>
            </a:extLst>
          </p:cNvPr>
          <p:cNvSpPr txBox="1"/>
          <p:nvPr/>
        </p:nvSpPr>
        <p:spPr>
          <a:xfrm>
            <a:off x="3718999" y="159161"/>
            <a:ext cx="5542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/>
              <a:t>TokyoOD_downloader</a:t>
            </a:r>
            <a:endParaRPr kumimoji="1" lang="ja-JP" altLang="en-US" sz="3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C17E4C-FC84-D5B2-7B92-4F3B5D1B66D9}"/>
              </a:ext>
            </a:extLst>
          </p:cNvPr>
          <p:cNvSpPr txBox="1"/>
          <p:nvPr/>
        </p:nvSpPr>
        <p:spPr>
          <a:xfrm>
            <a:off x="1242061" y="906294"/>
            <a:ext cx="4295334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Tokyo</a:t>
            </a:r>
            <a:r>
              <a:rPr kumimoji="1" lang="ja-JP" altLang="en-US" dirty="0"/>
              <a:t>オープンデータ</a:t>
            </a:r>
            <a:r>
              <a:rPr lang="ja-JP" altLang="en-US" dirty="0"/>
              <a:t>カタログサイト</a:t>
            </a:r>
            <a:endParaRPr lang="en-US" altLang="ja-JP" dirty="0"/>
          </a:p>
          <a:p>
            <a:pPr algn="ctr"/>
            <a:r>
              <a:rPr kumimoji="1" lang="en-US" altLang="ja-JP" strike="sngStrike" dirty="0"/>
              <a:t>API</a:t>
            </a:r>
          </a:p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CSV</a:t>
            </a:r>
            <a:r>
              <a:rPr kumimoji="1" lang="ja-JP" altLang="en-US" dirty="0">
                <a:solidFill>
                  <a:srgbClr val="FF0000"/>
                </a:solidFill>
              </a:rPr>
              <a:t>ファイルのエクスポート機能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81C94A5-671F-79E6-A903-AD86B1462C53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3389728" y="1829624"/>
            <a:ext cx="0" cy="546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CD0DDC3-3780-7797-E24A-18FD2FFFBE94}"/>
              </a:ext>
            </a:extLst>
          </p:cNvPr>
          <p:cNvSpPr txBox="1"/>
          <p:nvPr/>
        </p:nvSpPr>
        <p:spPr>
          <a:xfrm>
            <a:off x="350521" y="2375633"/>
            <a:ext cx="6078414" cy="1384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一括してカタログから</a:t>
            </a:r>
            <a:endParaRPr lang="en-US" altLang="ja-JP" sz="2800" dirty="0"/>
          </a:p>
          <a:p>
            <a:pPr algn="ctr"/>
            <a:r>
              <a:rPr lang="ja-JP" altLang="en-US" sz="2800" dirty="0"/>
              <a:t>データの保存先を取得</a:t>
            </a:r>
            <a:endParaRPr lang="en-US" altLang="ja-JP" sz="2800" dirty="0"/>
          </a:p>
          <a:p>
            <a:pPr algn="ctr"/>
            <a:r>
              <a:rPr lang="en-US" altLang="ja-JP" sz="2800" dirty="0"/>
              <a:t>【./data/dataURLLIST.csv】</a:t>
            </a:r>
            <a:endParaRPr kumimoji="1" lang="ja-JP" altLang="en-US" sz="2800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55D88FF-2BD7-1373-4338-75E113DAB35D}"/>
              </a:ext>
            </a:extLst>
          </p:cNvPr>
          <p:cNvCxnSpPr>
            <a:cxnSpLocks/>
            <a:stCxn id="19" idx="2"/>
            <a:endCxn id="29" idx="0"/>
          </p:cNvCxnSpPr>
          <p:nvPr/>
        </p:nvCxnSpPr>
        <p:spPr>
          <a:xfrm>
            <a:off x="3389728" y="3760628"/>
            <a:ext cx="0" cy="13338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454BC0E-FCC7-7D75-097E-97C76BC32813}"/>
              </a:ext>
            </a:extLst>
          </p:cNvPr>
          <p:cNvSpPr txBox="1"/>
          <p:nvPr/>
        </p:nvSpPr>
        <p:spPr>
          <a:xfrm>
            <a:off x="1242061" y="5094494"/>
            <a:ext cx="4295334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実際にデータをダウンロード</a:t>
            </a:r>
            <a:endParaRPr kumimoji="1" lang="en-US" altLang="ja-JP" dirty="0"/>
          </a:p>
          <a:p>
            <a:pPr algn="ctr"/>
            <a:r>
              <a:rPr lang="en-US" altLang="ja-JP" dirty="0"/>
              <a:t>【./data/</a:t>
            </a:r>
            <a:r>
              <a:rPr lang="ja-JP" altLang="en-US" dirty="0"/>
              <a:t>［データ形式］</a:t>
            </a:r>
            <a:r>
              <a:rPr lang="en-US" altLang="ja-JP" dirty="0"/>
              <a:t> </a:t>
            </a:r>
            <a:r>
              <a:rPr lang="ja-JP" altLang="en-US" dirty="0"/>
              <a:t>へ</a:t>
            </a:r>
            <a:r>
              <a:rPr lang="en-US" altLang="ja-JP" dirty="0"/>
              <a:t>】</a:t>
            </a:r>
            <a:endParaRPr kumimoji="1" lang="ja-JP" altLang="en-US" dirty="0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8525223D-E1A7-B58A-E050-C834A391BB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296" r="39243"/>
          <a:stretch/>
        </p:blipFill>
        <p:spPr>
          <a:xfrm>
            <a:off x="6654607" y="906294"/>
            <a:ext cx="5186871" cy="2591241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01151203-6425-A16D-7DC5-58C84612B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062" y="3822250"/>
            <a:ext cx="3153215" cy="2762636"/>
          </a:xfrm>
          <a:prstGeom prst="rect">
            <a:avLst/>
          </a:prstGeom>
        </p:spPr>
      </p:pic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CB4D1B8D-C8AC-FD19-4FBB-8DE477F5A1FF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3389728" y="5740825"/>
            <a:ext cx="0" cy="844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26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0A6AAC0-5B97-BF87-DAC5-28865C4F889D}"/>
              </a:ext>
            </a:extLst>
          </p:cNvPr>
          <p:cNvSpPr txBox="1"/>
          <p:nvPr/>
        </p:nvSpPr>
        <p:spPr>
          <a:xfrm>
            <a:off x="2419563" y="739721"/>
            <a:ext cx="7352873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solidFill>
                  <a:srgbClr val="FF0000"/>
                </a:solidFill>
              </a:rPr>
              <a:t>PDF,</a:t>
            </a:r>
            <a:r>
              <a:rPr kumimoji="1" lang="ja-JP" altLang="en-US" sz="2800" dirty="0">
                <a:solidFill>
                  <a:srgbClr val="FF0000"/>
                </a:solidFill>
              </a:rPr>
              <a:t>エクセル等のデータを</a:t>
            </a:r>
            <a:r>
              <a:rPr kumimoji="1" lang="en-US" altLang="ja-JP" sz="2800" dirty="0">
                <a:solidFill>
                  <a:srgbClr val="FF0000"/>
                </a:solidFill>
              </a:rPr>
              <a:t>CSV</a:t>
            </a:r>
            <a:r>
              <a:rPr kumimoji="1" lang="ja-JP" altLang="en-US" sz="2800" dirty="0">
                <a:solidFill>
                  <a:srgbClr val="FF0000"/>
                </a:solidFill>
              </a:rPr>
              <a:t>へ自動変換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4BA35BD-ED91-41BE-6F12-D6D74DF9DCAE}"/>
              </a:ext>
            </a:extLst>
          </p:cNvPr>
          <p:cNvSpPr txBox="1"/>
          <p:nvPr/>
        </p:nvSpPr>
        <p:spPr>
          <a:xfrm>
            <a:off x="2491507" y="2907166"/>
            <a:ext cx="7208983" cy="2031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00B0F0"/>
                </a:solidFill>
              </a:rPr>
              <a:t>------</a:t>
            </a:r>
            <a:r>
              <a:rPr lang="ja-JP" altLang="en-US" b="1" dirty="0">
                <a:solidFill>
                  <a:srgbClr val="00B0F0"/>
                </a:solidFill>
              </a:rPr>
              <a:t>　</a:t>
            </a:r>
            <a:r>
              <a:rPr lang="en-US" altLang="ja-JP" b="1" dirty="0">
                <a:solidFill>
                  <a:srgbClr val="00B0F0"/>
                </a:solidFill>
              </a:rPr>
              <a:t>CSV</a:t>
            </a:r>
            <a:r>
              <a:rPr lang="ja-JP" altLang="en-US" b="1" dirty="0">
                <a:solidFill>
                  <a:srgbClr val="00B0F0"/>
                </a:solidFill>
              </a:rPr>
              <a:t>データの処理</a:t>
            </a:r>
            <a:r>
              <a:rPr lang="en-US" altLang="ja-JP" b="1" dirty="0">
                <a:solidFill>
                  <a:srgbClr val="00B0F0"/>
                </a:solidFill>
              </a:rPr>
              <a:t>【./data/CSV】------</a:t>
            </a:r>
          </a:p>
          <a:p>
            <a:r>
              <a:rPr lang="ja-JP" altLang="en-US" b="1" dirty="0"/>
              <a:t>・</a:t>
            </a:r>
            <a:r>
              <a:rPr lang="en-US" altLang="ja-JP" b="1" dirty="0"/>
              <a:t>UTF-8</a:t>
            </a:r>
            <a:r>
              <a:rPr lang="ja-JP" altLang="en-US" b="1" dirty="0"/>
              <a:t>へ文字コードを統一</a:t>
            </a:r>
            <a:endParaRPr lang="en-US" altLang="ja-JP" b="1" dirty="0"/>
          </a:p>
          <a:p>
            <a:r>
              <a:rPr lang="ja-JP" altLang="en-US" b="1" dirty="0"/>
              <a:t>・位置情報付きファイルを選別</a:t>
            </a:r>
            <a:endParaRPr lang="en-US" altLang="ja-JP" b="1" dirty="0"/>
          </a:p>
          <a:p>
            <a:r>
              <a:rPr lang="ja-JP" altLang="en-US" b="1" dirty="0"/>
              <a:t>・属性「名称」を自動入力</a:t>
            </a:r>
            <a:endParaRPr lang="en-US" altLang="ja-JP" b="1" dirty="0"/>
          </a:p>
          <a:p>
            <a:r>
              <a:rPr lang="ja-JP" altLang="en-US" b="1" dirty="0"/>
              <a:t>・属性を統合し</a:t>
            </a:r>
            <a:r>
              <a:rPr lang="en-US" altLang="ja-JP" b="1" dirty="0"/>
              <a:t>1</a:t>
            </a:r>
            <a:r>
              <a:rPr lang="ja-JP" altLang="en-US" b="1" dirty="0"/>
              <a:t>つのファイルへ</a:t>
            </a:r>
            <a:endParaRPr lang="en-US" altLang="ja-JP" b="1" dirty="0"/>
          </a:p>
          <a:p>
            <a:r>
              <a:rPr lang="ja-JP" altLang="en-US" b="1" dirty="0"/>
              <a:t>・位置情報付きファイルは</a:t>
            </a:r>
            <a:r>
              <a:rPr lang="en-US" altLang="ja-JP" b="1" dirty="0"/>
              <a:t>GPKG</a:t>
            </a:r>
            <a:r>
              <a:rPr lang="ja-JP" altLang="en-US" b="1" dirty="0"/>
              <a:t>へ</a:t>
            </a:r>
            <a:endParaRPr lang="en-US" altLang="ja-JP" b="1" dirty="0"/>
          </a:p>
          <a:p>
            <a:pPr algn="ctr"/>
            <a:r>
              <a:rPr lang="en-US" altLang="ja-JP" b="1" dirty="0">
                <a:solidFill>
                  <a:srgbClr val="00B0F0"/>
                </a:solidFill>
              </a:rPr>
              <a:t>------</a:t>
            </a:r>
            <a:r>
              <a:rPr lang="ja-JP" altLang="en-US" b="1" dirty="0">
                <a:solidFill>
                  <a:srgbClr val="00B0F0"/>
                </a:solidFill>
              </a:rPr>
              <a:t>　</a:t>
            </a:r>
            <a:r>
              <a:rPr lang="en-US" altLang="ja-JP" b="1" dirty="0">
                <a:solidFill>
                  <a:srgbClr val="00B0F0"/>
                </a:solidFill>
              </a:rPr>
              <a:t>CSV</a:t>
            </a:r>
            <a:r>
              <a:rPr lang="ja-JP" altLang="en-US" b="1" dirty="0">
                <a:solidFill>
                  <a:srgbClr val="00B0F0"/>
                </a:solidFill>
              </a:rPr>
              <a:t>データの処理</a:t>
            </a:r>
            <a:r>
              <a:rPr lang="en-US" altLang="ja-JP" b="1" dirty="0">
                <a:solidFill>
                  <a:srgbClr val="00B0F0"/>
                </a:solidFill>
              </a:rPr>
              <a:t>【./data/</a:t>
            </a:r>
            <a:r>
              <a:rPr lang="en-US" altLang="ja-JP" b="1" dirty="0" err="1">
                <a:solidFill>
                  <a:srgbClr val="00B0F0"/>
                </a:solidFill>
              </a:rPr>
              <a:t>CSV_convert</a:t>
            </a:r>
            <a:r>
              <a:rPr lang="en-US" altLang="ja-JP" b="1" dirty="0">
                <a:solidFill>
                  <a:srgbClr val="00B0F0"/>
                </a:solidFill>
              </a:rPr>
              <a:t>】------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2E091D0-7D9B-F84E-E3DC-7B0A2481A4A4}"/>
              </a:ext>
            </a:extLst>
          </p:cNvPr>
          <p:cNvSpPr txBox="1"/>
          <p:nvPr/>
        </p:nvSpPr>
        <p:spPr>
          <a:xfrm>
            <a:off x="852146" y="1391219"/>
            <a:ext cx="5137121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00B0F0"/>
                </a:solidFill>
              </a:rPr>
              <a:t>------</a:t>
            </a:r>
            <a:r>
              <a:rPr lang="ja-JP" altLang="en-US" b="1" dirty="0">
                <a:solidFill>
                  <a:srgbClr val="00B0F0"/>
                </a:solidFill>
              </a:rPr>
              <a:t>　</a:t>
            </a:r>
            <a:r>
              <a:rPr lang="en-US" altLang="ja-JP" b="1" dirty="0">
                <a:solidFill>
                  <a:srgbClr val="00B0F0"/>
                </a:solidFill>
              </a:rPr>
              <a:t>PDF</a:t>
            </a:r>
            <a:r>
              <a:rPr lang="ja-JP" altLang="en-US" b="1" dirty="0">
                <a:solidFill>
                  <a:srgbClr val="00B0F0"/>
                </a:solidFill>
              </a:rPr>
              <a:t>の処理</a:t>
            </a:r>
            <a:r>
              <a:rPr lang="en-US" altLang="ja-JP" b="1" dirty="0">
                <a:solidFill>
                  <a:srgbClr val="00B0F0"/>
                </a:solidFill>
              </a:rPr>
              <a:t>【./data/PDF】------</a:t>
            </a:r>
          </a:p>
          <a:p>
            <a:r>
              <a:rPr lang="ja-JP" altLang="en-US" b="1" dirty="0"/>
              <a:t>　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1EB3A8-341B-ABF0-321E-F8F1625D1022}"/>
              </a:ext>
            </a:extLst>
          </p:cNvPr>
          <p:cNvSpPr txBox="1"/>
          <p:nvPr/>
        </p:nvSpPr>
        <p:spPr>
          <a:xfrm>
            <a:off x="6202733" y="1391219"/>
            <a:ext cx="5137121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00B0F0"/>
                </a:solidFill>
              </a:rPr>
              <a:t>------</a:t>
            </a:r>
            <a:r>
              <a:rPr lang="ja-JP" altLang="en-US" b="1" dirty="0">
                <a:solidFill>
                  <a:srgbClr val="00B0F0"/>
                </a:solidFill>
              </a:rPr>
              <a:t>　エクセルの処理</a:t>
            </a:r>
            <a:r>
              <a:rPr lang="en-US" altLang="ja-JP" b="1" dirty="0">
                <a:solidFill>
                  <a:srgbClr val="00B0F0"/>
                </a:solidFill>
              </a:rPr>
              <a:t>【./data/XLS】------</a:t>
            </a:r>
          </a:p>
          <a:p>
            <a:r>
              <a:rPr lang="ja-JP" altLang="en-US" b="1" dirty="0"/>
              <a:t>　</a:t>
            </a:r>
            <a:endParaRPr kumimoji="1" lang="ja-JP" altLang="en-US" dirty="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F344F876-C080-7710-FE54-2627590163CC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16200000" flipH="1">
            <a:off x="4323545" y="1134712"/>
            <a:ext cx="869616" cy="267529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FC7EA87E-49DC-A541-3EF5-F7C7251573E3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 rot="5400000">
            <a:off x="6998839" y="1134711"/>
            <a:ext cx="869616" cy="26752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233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131</Words>
  <Application>Microsoft Office PowerPoint</Application>
  <PresentationFormat>ワイド画面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竜三 山本</dc:creator>
  <cp:lastModifiedBy>竜三 山本</cp:lastModifiedBy>
  <cp:revision>4</cp:revision>
  <dcterms:created xsi:type="dcterms:W3CDTF">2024-09-14T00:49:26Z</dcterms:created>
  <dcterms:modified xsi:type="dcterms:W3CDTF">2024-09-21T22:21:41Z</dcterms:modified>
</cp:coreProperties>
</file>