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A33F-51FD-4ED2-9FD3-EEA39661DBB7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A33F-51FD-4ED2-9FD3-EEA39661DBB7}" type="datetimeFigureOut">
              <a:rPr kumimoji="1" lang="ja-JP" altLang="en-US" smtClean="0"/>
              <a:t>2025/2/16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dify.ai/ja-jp/guides/knowledge-base/connect-external-knowledge-base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ify.ai/ja-jp/guides/workflow/file-upload#fairutaipu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docs.dify.ai/ja-jp/development/backend/sandbox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C90E2838-0304-BB5F-7304-92CA57AB7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FAE3574-6981-0F03-666A-516D923D1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0" r="60486" b="35596"/>
          <a:stretch/>
        </p:blipFill>
        <p:spPr bwMode="auto">
          <a:xfrm>
            <a:off x="677788" y="478575"/>
            <a:ext cx="1954255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hlinkClick r:id="rId3"/>
            <a:extLst>
              <a:ext uri="{FF2B5EF4-FFF2-40B4-BE49-F238E27FC236}">
                <a16:creationId xmlns:a16="http://schemas.microsoft.com/office/drawing/2014/main" id="{19BE2715-516F-1D82-4EBE-2F31F386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895" y="4560493"/>
            <a:ext cx="999241" cy="10314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DB6692-9C6F-E30E-8103-C8C686B72B23}"/>
              </a:ext>
            </a:extLst>
          </p:cNvPr>
          <p:cNvSpPr txBox="1"/>
          <p:nvPr/>
        </p:nvSpPr>
        <p:spPr>
          <a:xfrm>
            <a:off x="7027019" y="5699300"/>
            <a:ext cx="233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</a:p>
          <a:p>
            <a:pPr algn="ctr"/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外部ナレッジベース</a:t>
            </a:r>
          </a:p>
          <a:p>
            <a:pPr algn="ctr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B5FEE23-7C99-3FA4-927C-006F63EBB135}"/>
              </a:ext>
            </a:extLst>
          </p:cNvPr>
          <p:cNvSpPr/>
          <p:nvPr/>
        </p:nvSpPr>
        <p:spPr>
          <a:xfrm>
            <a:off x="425560" y="395923"/>
            <a:ext cx="6906086" cy="32303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A796B61-54EC-D238-3146-C92B333EABDF}"/>
              </a:ext>
            </a:extLst>
          </p:cNvPr>
          <p:cNvSpPr/>
          <p:nvPr/>
        </p:nvSpPr>
        <p:spPr>
          <a:xfrm>
            <a:off x="6864951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E634D5-3B5F-57BD-996B-EDC1CB42DBEB}"/>
              </a:ext>
            </a:extLst>
          </p:cNvPr>
          <p:cNvSpPr txBox="1"/>
          <p:nvPr/>
        </p:nvSpPr>
        <p:spPr>
          <a:xfrm>
            <a:off x="3784062" y="4578715"/>
            <a:ext cx="2129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5"/>
              </a:rPr>
              <a:t>Dify</a:t>
            </a:r>
            <a:r>
              <a:rPr lang="en-US" altLang="ja-JP" sz="2800" dirty="0">
                <a:hlinkClick r:id="rId5"/>
              </a:rPr>
              <a:t>-Sandbox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70B000-8245-B56A-F43A-33A1E67858C3}"/>
              </a:ext>
            </a:extLst>
          </p:cNvPr>
          <p:cNvSpPr txBox="1"/>
          <p:nvPr/>
        </p:nvSpPr>
        <p:spPr>
          <a:xfrm>
            <a:off x="3974855" y="5315555"/>
            <a:ext cx="174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Python</a:t>
            </a:r>
          </a:p>
          <a:p>
            <a:pPr algn="ctr"/>
            <a:r>
              <a:rPr lang="en-US" altLang="ja-JP" dirty="0"/>
              <a:t>Node.js</a:t>
            </a:r>
          </a:p>
          <a:p>
            <a:pPr algn="ctr"/>
            <a:r>
              <a:rPr lang="ja-JP" altLang="en-US" dirty="0"/>
              <a:t>実行環境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52E0F2-DA24-75E6-FAA3-92736BD12770}"/>
              </a:ext>
            </a:extLst>
          </p:cNvPr>
          <p:cNvSpPr/>
          <p:nvPr/>
        </p:nvSpPr>
        <p:spPr>
          <a:xfrm>
            <a:off x="3730183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56E950-4EBA-0B36-981A-3D77CEE9EF56}"/>
              </a:ext>
            </a:extLst>
          </p:cNvPr>
          <p:cNvSpPr txBox="1"/>
          <p:nvPr/>
        </p:nvSpPr>
        <p:spPr>
          <a:xfrm>
            <a:off x="803375" y="2449273"/>
            <a:ext cx="213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ナレッジベース</a:t>
            </a:r>
            <a:endParaRPr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4000B8-8D1A-B42A-3F71-E20A96F874AC}"/>
              </a:ext>
            </a:extLst>
          </p:cNvPr>
          <p:cNvCxnSpPr>
            <a:cxnSpLocks/>
          </p:cNvCxnSpPr>
          <p:nvPr/>
        </p:nvCxnSpPr>
        <p:spPr>
          <a:xfrm>
            <a:off x="442177" y="2257035"/>
            <a:ext cx="28854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hlinkClick r:id="rId6"/>
            <a:extLst>
              <a:ext uri="{FF2B5EF4-FFF2-40B4-BE49-F238E27FC236}">
                <a16:creationId xmlns:a16="http://schemas.microsoft.com/office/drawing/2014/main" id="{18A9B6E5-A73E-BDB4-D7A2-32FE1EA6E371}"/>
              </a:ext>
            </a:extLst>
          </p:cNvPr>
          <p:cNvSpPr txBox="1"/>
          <p:nvPr/>
        </p:nvSpPr>
        <p:spPr>
          <a:xfrm>
            <a:off x="542096" y="2968722"/>
            <a:ext cx="2795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ja-JP" altLang="en-US" b="0" i="0" dirty="0">
                <a:solidFill>
                  <a:srgbClr val="141D2E"/>
                </a:solidFill>
                <a:effectLst/>
                <a:latin typeface="__Inter_a923d8"/>
              </a:rPr>
              <a:t>文章・画像・音声・映像</a:t>
            </a:r>
            <a:endParaRPr lang="en-US" altLang="ja-JP" b="0" i="0" dirty="0">
              <a:solidFill>
                <a:srgbClr val="141D2E"/>
              </a:solidFill>
              <a:effectLst/>
              <a:latin typeface="__Inter_a923d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61BEB0-44B0-E2DB-F42F-474B4B95CFC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6755" y="3626245"/>
            <a:ext cx="0" cy="754141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6561CB-778D-670C-637B-A71B86078707}"/>
              </a:ext>
            </a:extLst>
          </p:cNvPr>
          <p:cNvCxnSpPr>
            <a:cxnSpLocks/>
          </p:cNvCxnSpPr>
          <p:nvPr/>
        </p:nvCxnSpPr>
        <p:spPr>
          <a:xfrm>
            <a:off x="1569915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45877E1-FC35-C783-44BC-6C6BAC9C6997}"/>
              </a:ext>
            </a:extLst>
          </p:cNvPr>
          <p:cNvCxnSpPr>
            <a:cxnSpLocks/>
          </p:cNvCxnSpPr>
          <p:nvPr/>
        </p:nvCxnSpPr>
        <p:spPr>
          <a:xfrm>
            <a:off x="8085408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13F10A3-838D-2E08-68F1-1DDC21A866EA}"/>
              </a:ext>
            </a:extLst>
          </p:cNvPr>
          <p:cNvCxnSpPr>
            <a:cxnSpLocks/>
          </p:cNvCxnSpPr>
          <p:nvPr/>
        </p:nvCxnSpPr>
        <p:spPr>
          <a:xfrm>
            <a:off x="1569915" y="4059877"/>
            <a:ext cx="6515493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8CB31A-7A68-36A4-4B4F-FCBCA2257EBC}"/>
              </a:ext>
            </a:extLst>
          </p:cNvPr>
          <p:cNvCxnSpPr>
            <a:cxnSpLocks/>
          </p:cNvCxnSpPr>
          <p:nvPr/>
        </p:nvCxnSpPr>
        <p:spPr>
          <a:xfrm flipV="1">
            <a:off x="5234728" y="378547"/>
            <a:ext cx="0" cy="32303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FD41341-1256-FA8C-753C-A5AE4DE673AC}"/>
              </a:ext>
            </a:extLst>
          </p:cNvPr>
          <p:cNvSpPr/>
          <p:nvPr/>
        </p:nvSpPr>
        <p:spPr>
          <a:xfrm>
            <a:off x="542097" y="4380386"/>
            <a:ext cx="2493144" cy="2081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173FBE5D-E530-E3A4-A6AD-35F9D99E9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3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DC853CD-84EE-3E6F-5C1F-9553C1F3F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20510"/>
          <a:stretch/>
        </p:blipFill>
        <p:spPr>
          <a:xfrm>
            <a:off x="775152" y="4536497"/>
            <a:ext cx="818171" cy="8323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F7D9C6-0905-3235-AD26-99EB5B5EC3B5}"/>
              </a:ext>
            </a:extLst>
          </p:cNvPr>
          <p:cNvSpPr txBox="1"/>
          <p:nvPr/>
        </p:nvSpPr>
        <p:spPr>
          <a:xfrm>
            <a:off x="1593324" y="4768009"/>
            <a:ext cx="105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41D2E"/>
                </a:solidFill>
                <a:effectLst/>
                <a:latin typeface="__Inter_a923d8"/>
              </a:rPr>
              <a:t>GEMINI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37AEDB-8ED0-446C-0102-7404F73F88E9}"/>
              </a:ext>
            </a:extLst>
          </p:cNvPr>
          <p:cNvSpPr txBox="1"/>
          <p:nvPr/>
        </p:nvSpPr>
        <p:spPr>
          <a:xfrm>
            <a:off x="907676" y="5495508"/>
            <a:ext cx="175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API</a:t>
            </a:r>
            <a:r>
              <a:rPr lang="ja-JP" altLang="en-US" dirty="0"/>
              <a:t>接続可能な</a:t>
            </a:r>
            <a:endParaRPr lang="en-US" altLang="ja-JP" dirty="0"/>
          </a:p>
          <a:p>
            <a:pPr algn="ctr"/>
            <a:r>
              <a:rPr lang="ja-JP" altLang="en-US" dirty="0"/>
              <a:t>ＡＩ群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27CCB1D-2FE7-8297-F1F3-793388FC38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3302" r="54414" b="13343"/>
          <a:stretch/>
        </p:blipFill>
        <p:spPr>
          <a:xfrm>
            <a:off x="5338425" y="918507"/>
            <a:ext cx="1906434" cy="79664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C6560B3-7FC4-AC5F-FA81-349DC42767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7606" b="17051"/>
          <a:stretch/>
        </p:blipFill>
        <p:spPr>
          <a:xfrm>
            <a:off x="3035241" y="906464"/>
            <a:ext cx="2095792" cy="83257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3548D81-8494-CCFF-4681-E505A58ECA3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2082" t="13302" r="2239" b="13343"/>
          <a:stretch/>
        </p:blipFill>
        <p:spPr>
          <a:xfrm>
            <a:off x="5388905" y="2232371"/>
            <a:ext cx="1910319" cy="796640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DE881740-CB83-BB23-AACD-220A93D6E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32120" r="4829" b="35596"/>
          <a:stretch/>
        </p:blipFill>
        <p:spPr bwMode="auto">
          <a:xfrm>
            <a:off x="566243" y="1290755"/>
            <a:ext cx="2554660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5AC6671-0FF9-57DF-EC20-06454BA2A4F8}"/>
              </a:ext>
            </a:extLst>
          </p:cNvPr>
          <p:cNvCxnSpPr>
            <a:cxnSpLocks/>
          </p:cNvCxnSpPr>
          <p:nvPr/>
        </p:nvCxnSpPr>
        <p:spPr>
          <a:xfrm>
            <a:off x="3337381" y="2257035"/>
            <a:ext cx="0" cy="135183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3F9CFA5-F3C5-7E11-E33A-5D3F7027D7E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7331646" y="2007182"/>
            <a:ext cx="503490" cy="390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D23C54C6-E21B-01B4-6FFA-B7BA06E69D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2183" y="2650511"/>
            <a:ext cx="879484" cy="896078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E3BEA9CF-1941-9439-8D6F-D6388056CB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4064" y="1252258"/>
            <a:ext cx="1457528" cy="37152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690F083-0248-B654-5C81-1FA10FA2B3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7011" y="1803892"/>
            <a:ext cx="771633" cy="752580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BB6454-C4A8-6F91-0209-80AECB6BC8E6}"/>
              </a:ext>
            </a:extLst>
          </p:cNvPr>
          <p:cNvSpPr/>
          <p:nvPr/>
        </p:nvSpPr>
        <p:spPr>
          <a:xfrm>
            <a:off x="7835136" y="378548"/>
            <a:ext cx="1574164" cy="3257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4CD844-CE08-98F5-B903-9EBA631D125A}"/>
              </a:ext>
            </a:extLst>
          </p:cNvPr>
          <p:cNvSpPr txBox="1"/>
          <p:nvPr/>
        </p:nvSpPr>
        <p:spPr>
          <a:xfrm>
            <a:off x="7997968" y="551651"/>
            <a:ext cx="12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i="0" dirty="0">
                <a:solidFill>
                  <a:srgbClr val="141D2E"/>
                </a:solidFill>
                <a:effectLst/>
                <a:latin typeface="__Inter_a923d8"/>
              </a:rPr>
              <a:t>UI/UX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723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</TotalTime>
  <Words>27</Words>
  <Application>Microsoft Office PowerPoint</Application>
  <PresentationFormat>A4 210 x 297 mm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__Inter_a923d8</vt:lpstr>
      <vt:lpstr>ＭＳ 明朝</vt:lpstr>
      <vt:lpstr>Arial</vt:lpstr>
      <vt:lpstr>Calibri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11</cp:revision>
  <dcterms:created xsi:type="dcterms:W3CDTF">2025-02-15T09:14:19Z</dcterms:created>
  <dcterms:modified xsi:type="dcterms:W3CDTF">2025-02-16T02:09:36Z</dcterms:modified>
</cp:coreProperties>
</file>