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A33F-51FD-4ED2-9FD3-EEA39661DBB7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A33F-51FD-4ED2-9FD3-EEA39661DBB7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dify.ai/ja-jp/guides/knowledge-base/connect-external-knowledge-base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ify.ai/ja-jp/guides/workflow/file-upload#fairutaipu" TargetMode="External"/><Relationship Id="rId5" Type="http://schemas.openxmlformats.org/officeDocument/2006/relationships/hyperlink" Target="https://docs.dify.ai/ja-jp/development/backend/sandbox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C90E2838-0304-BB5F-7304-92CA57AB7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FAE3574-6981-0F03-666A-516D923D1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b="35596"/>
          <a:stretch/>
        </p:blipFill>
        <p:spPr bwMode="auto">
          <a:xfrm>
            <a:off x="870657" y="491707"/>
            <a:ext cx="4945685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hlinkClick r:id="rId3"/>
            <a:extLst>
              <a:ext uri="{FF2B5EF4-FFF2-40B4-BE49-F238E27FC236}">
                <a16:creationId xmlns:a16="http://schemas.microsoft.com/office/drawing/2014/main" id="{19BE2715-516F-1D82-4EBE-2F31F386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149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DB6692-9C6F-E30E-8103-C8C686B72B23}"/>
              </a:ext>
            </a:extLst>
          </p:cNvPr>
          <p:cNvSpPr txBox="1"/>
          <p:nvPr/>
        </p:nvSpPr>
        <p:spPr>
          <a:xfrm>
            <a:off x="7187273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B5FEE23-7C99-3FA4-927C-006F63EBB135}"/>
              </a:ext>
            </a:extLst>
          </p:cNvPr>
          <p:cNvSpPr/>
          <p:nvPr/>
        </p:nvSpPr>
        <p:spPr>
          <a:xfrm>
            <a:off x="585814" y="395923"/>
            <a:ext cx="5353071" cy="32303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A796B61-54EC-D238-3146-C92B333EABDF}"/>
              </a:ext>
            </a:extLst>
          </p:cNvPr>
          <p:cNvSpPr/>
          <p:nvPr/>
        </p:nvSpPr>
        <p:spPr>
          <a:xfrm>
            <a:off x="7025205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E634D5-3B5F-57BD-996B-EDC1CB42DBEB}"/>
              </a:ext>
            </a:extLst>
          </p:cNvPr>
          <p:cNvSpPr txBox="1"/>
          <p:nvPr/>
        </p:nvSpPr>
        <p:spPr>
          <a:xfrm>
            <a:off x="767484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5"/>
              </a:rPr>
              <a:t>Dify</a:t>
            </a:r>
            <a:r>
              <a:rPr lang="en-US" altLang="ja-JP" sz="2800" dirty="0">
                <a:hlinkClick r:id="rId5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70B000-8245-B56A-F43A-33A1E67858C3}"/>
              </a:ext>
            </a:extLst>
          </p:cNvPr>
          <p:cNvSpPr txBox="1"/>
          <p:nvPr/>
        </p:nvSpPr>
        <p:spPr>
          <a:xfrm>
            <a:off x="958277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52E0F2-DA24-75E6-FAA3-92736BD12770}"/>
              </a:ext>
            </a:extLst>
          </p:cNvPr>
          <p:cNvSpPr/>
          <p:nvPr/>
        </p:nvSpPr>
        <p:spPr>
          <a:xfrm>
            <a:off x="585814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56E950-4EBA-0B36-981A-3D77CEE9EF56}"/>
              </a:ext>
            </a:extLst>
          </p:cNvPr>
          <p:cNvSpPr txBox="1"/>
          <p:nvPr/>
        </p:nvSpPr>
        <p:spPr>
          <a:xfrm>
            <a:off x="1289351" y="1572030"/>
            <a:ext cx="213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ナレッジベース</a:t>
            </a:r>
            <a:endParaRPr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4000B8-8D1A-B42A-3F71-E20A96F874AC}"/>
              </a:ext>
            </a:extLst>
          </p:cNvPr>
          <p:cNvCxnSpPr>
            <a:cxnSpLocks/>
          </p:cNvCxnSpPr>
          <p:nvPr/>
        </p:nvCxnSpPr>
        <p:spPr>
          <a:xfrm>
            <a:off x="585814" y="1436769"/>
            <a:ext cx="5347692" cy="1397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hlinkClick r:id="rId6"/>
            <a:extLst>
              <a:ext uri="{FF2B5EF4-FFF2-40B4-BE49-F238E27FC236}">
                <a16:creationId xmlns:a16="http://schemas.microsoft.com/office/drawing/2014/main" id="{18A9B6E5-A73E-BDB4-D7A2-32FE1EA6E371}"/>
              </a:ext>
            </a:extLst>
          </p:cNvPr>
          <p:cNvSpPr txBox="1"/>
          <p:nvPr/>
        </p:nvSpPr>
        <p:spPr>
          <a:xfrm>
            <a:off x="870657" y="2025592"/>
            <a:ext cx="3209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ja-JP" altLang="en-US" b="0" i="0" dirty="0">
                <a:solidFill>
                  <a:srgbClr val="141D2E"/>
                </a:solidFill>
                <a:effectLst/>
                <a:latin typeface="__Inter_a923d8"/>
              </a:rPr>
              <a:t>文章・画像・音声・映像</a:t>
            </a:r>
            <a:endParaRPr lang="en-US" altLang="ja-JP" b="0" i="0" dirty="0">
              <a:solidFill>
                <a:srgbClr val="141D2E"/>
              </a:solidFill>
              <a:effectLst/>
              <a:latin typeface="__Inter_a923d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61BEB0-44B0-E2DB-F42F-474B4B95CFC5}"/>
              </a:ext>
            </a:extLst>
          </p:cNvPr>
          <p:cNvCxnSpPr>
            <a:cxnSpLocks/>
          </p:cNvCxnSpPr>
          <p:nvPr/>
        </p:nvCxnSpPr>
        <p:spPr>
          <a:xfrm>
            <a:off x="5084540" y="3626246"/>
            <a:ext cx="0" cy="433631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6561CB-778D-670C-637B-A71B86078707}"/>
              </a:ext>
            </a:extLst>
          </p:cNvPr>
          <p:cNvCxnSpPr>
            <a:cxnSpLocks/>
          </p:cNvCxnSpPr>
          <p:nvPr/>
        </p:nvCxnSpPr>
        <p:spPr>
          <a:xfrm>
            <a:off x="1730169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45877E1-FC35-C783-44BC-6C6BAC9C6997}"/>
              </a:ext>
            </a:extLst>
          </p:cNvPr>
          <p:cNvCxnSpPr>
            <a:cxnSpLocks/>
          </p:cNvCxnSpPr>
          <p:nvPr/>
        </p:nvCxnSpPr>
        <p:spPr>
          <a:xfrm>
            <a:off x="8245662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3F10A3-838D-2E08-68F1-1DDC21A866EA}"/>
              </a:ext>
            </a:extLst>
          </p:cNvPr>
          <p:cNvCxnSpPr>
            <a:cxnSpLocks/>
          </p:cNvCxnSpPr>
          <p:nvPr/>
        </p:nvCxnSpPr>
        <p:spPr>
          <a:xfrm>
            <a:off x="1730169" y="4059877"/>
            <a:ext cx="6515493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8CB31A-7A68-36A4-4B4F-FCBCA2257EBC}"/>
              </a:ext>
            </a:extLst>
          </p:cNvPr>
          <p:cNvCxnSpPr>
            <a:cxnSpLocks/>
          </p:cNvCxnSpPr>
          <p:nvPr/>
        </p:nvCxnSpPr>
        <p:spPr>
          <a:xfrm>
            <a:off x="585814" y="2479836"/>
            <a:ext cx="534769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FD41341-1256-FA8C-753C-A5AE4DE673AC}"/>
              </a:ext>
            </a:extLst>
          </p:cNvPr>
          <p:cNvSpPr/>
          <p:nvPr/>
        </p:nvSpPr>
        <p:spPr>
          <a:xfrm>
            <a:off x="7025205" y="395923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5496DE-2940-6CBF-FF7A-1165771D84D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5933506" y="1436769"/>
            <a:ext cx="1091699" cy="3561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AutoShape 2">
            <a:extLst>
              <a:ext uri="{FF2B5EF4-FFF2-40B4-BE49-F238E27FC236}">
                <a16:creationId xmlns:a16="http://schemas.microsoft.com/office/drawing/2014/main" id="{173FBE5D-E530-E3A4-A6AD-35F9D99E9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00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DC853CD-84EE-3E6F-5C1F-9553C1F3F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258260" y="552034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F7D9C6-0905-3235-AD26-99EB5B5EC3B5}"/>
              </a:ext>
            </a:extLst>
          </p:cNvPr>
          <p:cNvSpPr txBox="1"/>
          <p:nvPr/>
        </p:nvSpPr>
        <p:spPr>
          <a:xfrm>
            <a:off x="8076432" y="783546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37AEDB-8ED0-446C-0102-7404F73F88E9}"/>
              </a:ext>
            </a:extLst>
          </p:cNvPr>
          <p:cNvSpPr txBox="1"/>
          <p:nvPr/>
        </p:nvSpPr>
        <p:spPr>
          <a:xfrm>
            <a:off x="7390784" y="1511045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27CCB1D-2FE7-8297-F1F3-793388FC38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3302" b="13343"/>
          <a:stretch/>
        </p:blipFill>
        <p:spPr>
          <a:xfrm>
            <a:off x="1168630" y="2640982"/>
            <a:ext cx="4182059" cy="79664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C6560B3-7FC4-AC5F-FA81-349DC42767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606" b="17051"/>
          <a:stretch/>
        </p:blipFill>
        <p:spPr>
          <a:xfrm>
            <a:off x="3792661" y="1551782"/>
            <a:ext cx="2095792" cy="83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24</Words>
  <Application>Microsoft Office PowerPoint</Application>
  <PresentationFormat>A4 210 x 297 mm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__Inter_a923d8</vt:lpstr>
      <vt:lpstr>ＭＳ 明朝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10</cp:revision>
  <dcterms:created xsi:type="dcterms:W3CDTF">2025-02-15T09:14:19Z</dcterms:created>
  <dcterms:modified xsi:type="dcterms:W3CDTF">2025-02-16T01:41:35Z</dcterms:modified>
</cp:coreProperties>
</file>