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9C5E3C-9B5D-4FB6-BC47-972C8774D661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82A514-DEB5-4C7A-BD04-7F4274EB1DD2}"/>
              </a:ext>
            </a:extLst>
          </p:cNvPr>
          <p:cNvSpPr txBox="1"/>
          <p:nvPr/>
        </p:nvSpPr>
        <p:spPr>
          <a:xfrm>
            <a:off x="928559" y="588956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はじめに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E63546-DDB2-47DD-B1CE-7B69F913078F}"/>
              </a:ext>
            </a:extLst>
          </p:cNvPr>
          <p:cNvSpPr txBox="1"/>
          <p:nvPr/>
        </p:nvSpPr>
        <p:spPr>
          <a:xfrm>
            <a:off x="1112108" y="1519881"/>
            <a:ext cx="935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機械学習ってなんやねん、ディープラーニングと何が違うねん？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ECC8B0-1323-49D4-90DD-896584446776}"/>
              </a:ext>
            </a:extLst>
          </p:cNvPr>
          <p:cNvGrpSpPr/>
          <p:nvPr/>
        </p:nvGrpSpPr>
        <p:grpSpPr>
          <a:xfrm>
            <a:off x="3688491" y="3305433"/>
            <a:ext cx="4423719" cy="2780271"/>
            <a:chOff x="3577280" y="2625811"/>
            <a:chExt cx="4423719" cy="2780271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123DDA2F-B71B-4C9A-A725-AAE13181F695}"/>
                </a:ext>
              </a:extLst>
            </p:cNvPr>
            <p:cNvSpPr/>
            <p:nvPr/>
          </p:nvSpPr>
          <p:spPr>
            <a:xfrm>
              <a:off x="3577280" y="2625811"/>
              <a:ext cx="4423719" cy="2780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C5D86D5-2B95-4654-83F6-C7586E172FF3}"/>
                </a:ext>
              </a:extLst>
            </p:cNvPr>
            <p:cNvSpPr/>
            <p:nvPr/>
          </p:nvSpPr>
          <p:spPr>
            <a:xfrm>
              <a:off x="4380470" y="3304632"/>
              <a:ext cx="2817338" cy="18411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2509AF9-CA2E-4594-82F1-9FC39312BAA2}"/>
                </a:ext>
              </a:extLst>
            </p:cNvPr>
            <p:cNvSpPr txBox="1"/>
            <p:nvPr/>
          </p:nvSpPr>
          <p:spPr>
            <a:xfrm>
              <a:off x="4677031" y="4025155"/>
              <a:ext cx="222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ディープラーニング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F4A2576-EDEE-4260-B8DD-1994EE1D4561}"/>
                </a:ext>
              </a:extLst>
            </p:cNvPr>
            <p:cNvSpPr txBox="1"/>
            <p:nvPr/>
          </p:nvSpPr>
          <p:spPr>
            <a:xfrm>
              <a:off x="4368112" y="2844284"/>
              <a:ext cx="284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機械学習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6334DE-0743-461F-9CA3-E5D070268B68}"/>
              </a:ext>
            </a:extLst>
          </p:cNvPr>
          <p:cNvSpPr txBox="1"/>
          <p:nvPr/>
        </p:nvSpPr>
        <p:spPr>
          <a:xfrm>
            <a:off x="2446637" y="2328341"/>
            <a:ext cx="792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　ディープラーニングは機械学習をさらに発展させたもの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DAF17E-8826-4414-9890-F3B31846D744}"/>
              </a:ext>
            </a:extLst>
          </p:cNvPr>
          <p:cNvSpPr txBox="1"/>
          <p:nvPr/>
        </p:nvSpPr>
        <p:spPr>
          <a:xfrm>
            <a:off x="7590138" y="5825411"/>
            <a:ext cx="18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66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294555-D900-4999-BB29-BF66679D5688}"/>
              </a:ext>
            </a:extLst>
          </p:cNvPr>
          <p:cNvSpPr txBox="1"/>
          <p:nvPr/>
        </p:nvSpPr>
        <p:spPr>
          <a:xfrm>
            <a:off x="630195" y="469557"/>
            <a:ext cx="601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機械学習とディープラーニング</a:t>
            </a:r>
          </a:p>
        </p:txBody>
      </p:sp>
    </p:spTree>
    <p:extLst>
      <p:ext uri="{BB962C8B-B14F-4D97-AF65-F5344CB8AC3E}">
        <p14:creationId xmlns:p14="http://schemas.microsoft.com/office/powerpoint/2010/main" val="8938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8F403D-C15C-4AFE-82AD-5764C2B219E1}"/>
              </a:ext>
            </a:extLst>
          </p:cNvPr>
          <p:cNvSpPr txBox="1"/>
          <p:nvPr/>
        </p:nvSpPr>
        <p:spPr>
          <a:xfrm>
            <a:off x="753760" y="539522"/>
            <a:ext cx="463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機械学習でできること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629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1AB71D-82DA-4888-8979-CE7FE3A0D59B}"/>
              </a:ext>
            </a:extLst>
          </p:cNvPr>
          <p:cNvSpPr txBox="1"/>
          <p:nvPr/>
        </p:nvSpPr>
        <p:spPr>
          <a:xfrm>
            <a:off x="2695574" y="712524"/>
            <a:ext cx="74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 </a:t>
            </a:r>
            <a:r>
              <a:rPr kumimoji="1" lang="ja-JP" altLang="en-US" sz="2400" dirty="0"/>
              <a:t>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A1FC4F-6CC4-4FE2-85B4-3EAD66282FED}"/>
              </a:ext>
            </a:extLst>
          </p:cNvPr>
          <p:cNvSpPr txBox="1"/>
          <p:nvPr/>
        </p:nvSpPr>
        <p:spPr>
          <a:xfrm>
            <a:off x="2695574" y="1567053"/>
            <a:ext cx="742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2. </a:t>
            </a:r>
            <a:r>
              <a:rPr kumimoji="1" lang="ja-JP" altLang="en-US" sz="2400" dirty="0"/>
              <a:t>データについて　　　</a:t>
            </a:r>
          </a:p>
        </p:txBody>
      </p:sp>
    </p:spTree>
    <p:extLst>
      <p:ext uri="{BB962C8B-B14F-4D97-AF65-F5344CB8AC3E}">
        <p14:creationId xmlns:p14="http://schemas.microsoft.com/office/powerpoint/2010/main" val="978380809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将大</dc:creator>
  <cp:lastModifiedBy>将大</cp:lastModifiedBy>
  <cp:revision>4</cp:revision>
  <dcterms:created xsi:type="dcterms:W3CDTF">2020-10-07T07:04:44Z</dcterms:created>
  <dcterms:modified xsi:type="dcterms:W3CDTF">2020-10-07T08:31:51Z</dcterms:modified>
</cp:coreProperties>
</file>