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60" r:id="rId3"/>
    <p:sldId id="259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62" d="100"/>
          <a:sy n="62" d="100"/>
        </p:scale>
        <p:origin x="53" y="15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E3C-9B5D-4FB6-BC47-972C8774D661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BDDC-1D62-4371-8716-5BAB25B899E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61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E3C-9B5D-4FB6-BC47-972C8774D661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BDDC-1D62-4371-8716-5BAB25B899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875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E3C-9B5D-4FB6-BC47-972C8774D661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BDDC-1D62-4371-8716-5BAB25B899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71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E3C-9B5D-4FB6-BC47-972C8774D661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BDDC-1D62-4371-8716-5BAB25B899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00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E3C-9B5D-4FB6-BC47-972C8774D661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BDDC-1D62-4371-8716-5BAB25B899E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55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E3C-9B5D-4FB6-BC47-972C8774D661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BDDC-1D62-4371-8716-5BAB25B899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47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E3C-9B5D-4FB6-BC47-972C8774D661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BDDC-1D62-4371-8716-5BAB25B899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64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E3C-9B5D-4FB6-BC47-972C8774D661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BDDC-1D62-4371-8716-5BAB25B899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08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E3C-9B5D-4FB6-BC47-972C8774D661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BDDC-1D62-4371-8716-5BAB25B899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75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9C5E3C-9B5D-4FB6-BC47-972C8774D661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D3BDDC-1D62-4371-8716-5BAB25B899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96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E3C-9B5D-4FB6-BC47-972C8774D661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BDDC-1D62-4371-8716-5BAB25B899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56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9C5E3C-9B5D-4FB6-BC47-972C8774D661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D3BDDC-1D62-4371-8716-5BAB25B899E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0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onoist.atmarkit.co.jp/mn/articles/2003/12/news018.html" TargetMode="External"/><Relationship Id="rId2" Type="http://schemas.openxmlformats.org/officeDocument/2006/relationships/hyperlink" Target="https://ainow.ai/2020/07/14/225092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382A514-DEB5-4C7A-BD04-7F4274EB1DD2}"/>
              </a:ext>
            </a:extLst>
          </p:cNvPr>
          <p:cNvSpPr txBox="1"/>
          <p:nvPr/>
        </p:nvSpPr>
        <p:spPr>
          <a:xfrm>
            <a:off x="928559" y="588956"/>
            <a:ext cx="680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はじめに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BE63546-DDB2-47DD-B1CE-7B69F913078F}"/>
              </a:ext>
            </a:extLst>
          </p:cNvPr>
          <p:cNvSpPr txBox="1"/>
          <p:nvPr/>
        </p:nvSpPr>
        <p:spPr>
          <a:xfrm>
            <a:off x="1112108" y="1519881"/>
            <a:ext cx="9354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機械学習ってなんやねん、ディープラーニングと何が違うねん？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6ECC8B0-1323-49D4-90DD-896584446776}"/>
              </a:ext>
            </a:extLst>
          </p:cNvPr>
          <p:cNvGrpSpPr/>
          <p:nvPr/>
        </p:nvGrpSpPr>
        <p:grpSpPr>
          <a:xfrm>
            <a:off x="3688491" y="3305433"/>
            <a:ext cx="4423719" cy="2780271"/>
            <a:chOff x="3577280" y="2625811"/>
            <a:chExt cx="4423719" cy="2780271"/>
          </a:xfrm>
        </p:grpSpPr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123DDA2F-B71B-4C9A-A725-AAE13181F695}"/>
                </a:ext>
              </a:extLst>
            </p:cNvPr>
            <p:cNvSpPr/>
            <p:nvPr/>
          </p:nvSpPr>
          <p:spPr>
            <a:xfrm>
              <a:off x="3577280" y="2625811"/>
              <a:ext cx="4423719" cy="27802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BC5D86D5-2B95-4654-83F6-C7586E172FF3}"/>
                </a:ext>
              </a:extLst>
            </p:cNvPr>
            <p:cNvSpPr/>
            <p:nvPr/>
          </p:nvSpPr>
          <p:spPr>
            <a:xfrm>
              <a:off x="4380470" y="3304632"/>
              <a:ext cx="2817338" cy="184115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F2509AF9-CA2E-4594-82F1-9FC39312BAA2}"/>
                </a:ext>
              </a:extLst>
            </p:cNvPr>
            <p:cNvSpPr txBox="1"/>
            <p:nvPr/>
          </p:nvSpPr>
          <p:spPr>
            <a:xfrm>
              <a:off x="4677031" y="4025155"/>
              <a:ext cx="22242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b="1" dirty="0"/>
                <a:t>ディープラーニング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FF4A2576-EDEE-4260-B8DD-1994EE1D4561}"/>
                </a:ext>
              </a:extLst>
            </p:cNvPr>
            <p:cNvSpPr txBox="1"/>
            <p:nvPr/>
          </p:nvSpPr>
          <p:spPr>
            <a:xfrm>
              <a:off x="4368112" y="2844284"/>
              <a:ext cx="28420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000" dirty="0"/>
                <a:t>機械学習</a:t>
              </a:r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86334DE-0743-461F-9CA3-E5D070268B68}"/>
              </a:ext>
            </a:extLst>
          </p:cNvPr>
          <p:cNvSpPr txBox="1"/>
          <p:nvPr/>
        </p:nvSpPr>
        <p:spPr>
          <a:xfrm>
            <a:off x="2446637" y="2328341"/>
            <a:ext cx="7920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→　ディープラーニングは機械学習をさらに発展させたもの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CDAF17E-8826-4414-9890-F3B31846D744}"/>
              </a:ext>
            </a:extLst>
          </p:cNvPr>
          <p:cNvSpPr txBox="1"/>
          <p:nvPr/>
        </p:nvSpPr>
        <p:spPr>
          <a:xfrm>
            <a:off x="7590138" y="5825411"/>
            <a:ext cx="184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イメージ</a:t>
            </a:r>
          </a:p>
        </p:txBody>
      </p:sp>
    </p:spTree>
    <p:extLst>
      <p:ext uri="{BB962C8B-B14F-4D97-AF65-F5344CB8AC3E}">
        <p14:creationId xmlns:p14="http://schemas.microsoft.com/office/powerpoint/2010/main" val="366641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294555-D900-4999-BB29-BF66679D5688}"/>
              </a:ext>
            </a:extLst>
          </p:cNvPr>
          <p:cNvSpPr txBox="1"/>
          <p:nvPr/>
        </p:nvSpPr>
        <p:spPr>
          <a:xfrm>
            <a:off x="630195" y="469557"/>
            <a:ext cx="6017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機械学習とディープラーニング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1BE0D0F-1D2B-478B-8443-D1CCB112EE02}"/>
              </a:ext>
            </a:extLst>
          </p:cNvPr>
          <p:cNvSpPr txBox="1"/>
          <p:nvPr/>
        </p:nvSpPr>
        <p:spPr>
          <a:xfrm>
            <a:off x="1173892" y="1346887"/>
            <a:ext cx="2644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機械学習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8333204-5AC4-400C-8A18-DE162A67B4A3}"/>
              </a:ext>
            </a:extLst>
          </p:cNvPr>
          <p:cNvSpPr txBox="1"/>
          <p:nvPr/>
        </p:nvSpPr>
        <p:spPr>
          <a:xfrm>
            <a:off x="1828800" y="2088292"/>
            <a:ext cx="8204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入力と出力の対になるデータを集めて、出力の予測や傾向の発見に利用。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C2E3D1-EE33-434C-99E0-91FF21E2D17E}"/>
              </a:ext>
            </a:extLst>
          </p:cNvPr>
          <p:cNvSpPr txBox="1"/>
          <p:nvPr/>
        </p:nvSpPr>
        <p:spPr>
          <a:xfrm>
            <a:off x="1173892" y="3347879"/>
            <a:ext cx="3039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ディープラーニング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B827F2B-422E-4342-A574-53DA8809C030}"/>
              </a:ext>
            </a:extLst>
          </p:cNvPr>
          <p:cNvSpPr txBox="1"/>
          <p:nvPr/>
        </p:nvSpPr>
        <p:spPr>
          <a:xfrm>
            <a:off x="1828800" y="4068856"/>
            <a:ext cx="8204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画像分類、オブジェクト識別などに使われる。特徴量を自動で抽出する。</a:t>
            </a:r>
          </a:p>
        </p:txBody>
      </p:sp>
    </p:spTree>
    <p:extLst>
      <p:ext uri="{BB962C8B-B14F-4D97-AF65-F5344CB8AC3E}">
        <p14:creationId xmlns:p14="http://schemas.microsoft.com/office/powerpoint/2010/main" val="89385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38F403D-C15C-4AFE-82AD-5764C2B219E1}"/>
              </a:ext>
            </a:extLst>
          </p:cNvPr>
          <p:cNvSpPr txBox="1"/>
          <p:nvPr/>
        </p:nvSpPr>
        <p:spPr>
          <a:xfrm>
            <a:off x="753760" y="539522"/>
            <a:ext cx="4633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機械学習の種類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56B061B-20D0-42CF-8D02-8883E7E2EB63}"/>
              </a:ext>
            </a:extLst>
          </p:cNvPr>
          <p:cNvSpPr txBox="1"/>
          <p:nvPr/>
        </p:nvSpPr>
        <p:spPr>
          <a:xfrm>
            <a:off x="1631091" y="1375774"/>
            <a:ext cx="3756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教師有り学習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FBB0153-1E19-480E-A010-005AC1295D3A}"/>
              </a:ext>
            </a:extLst>
          </p:cNvPr>
          <p:cNvSpPr txBox="1"/>
          <p:nvPr/>
        </p:nvSpPr>
        <p:spPr>
          <a:xfrm>
            <a:off x="1631090" y="3705999"/>
            <a:ext cx="3756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教師無し学習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F16D8E-50F4-4CC2-AAA4-2EE79DF9B39C}"/>
              </a:ext>
            </a:extLst>
          </p:cNvPr>
          <p:cNvSpPr txBox="1"/>
          <p:nvPr/>
        </p:nvSpPr>
        <p:spPr>
          <a:xfrm>
            <a:off x="2508423" y="2045816"/>
            <a:ext cx="75870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入力と望ましい出力のペアをアルゴリズムに与え、学習させることで、以降新しい入力を与えると出力を返せるようになる。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0278199-65D7-4D6B-B257-5D712B28874E}"/>
              </a:ext>
            </a:extLst>
          </p:cNvPr>
          <p:cNvSpPr txBox="1"/>
          <p:nvPr/>
        </p:nvSpPr>
        <p:spPr>
          <a:xfrm>
            <a:off x="2586682" y="4304352"/>
            <a:ext cx="75870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入力データだけをアルゴリズムに与える。</a:t>
            </a:r>
            <a:endParaRPr kumimoji="1" lang="en-US" altLang="ja-JP" sz="2800" dirty="0"/>
          </a:p>
          <a:p>
            <a:r>
              <a:rPr kumimoji="1" lang="ja-JP" altLang="en-US" sz="2800" dirty="0"/>
              <a:t>ネット通販の顧客カテゴライズ、テキストのトピック特定に使われているらしい。出力が定まっていないものに使われる。</a:t>
            </a:r>
          </a:p>
        </p:txBody>
      </p:sp>
    </p:spTree>
    <p:extLst>
      <p:ext uri="{BB962C8B-B14F-4D97-AF65-F5344CB8AC3E}">
        <p14:creationId xmlns:p14="http://schemas.microsoft.com/office/powerpoint/2010/main" val="62900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81AB71D-82DA-4888-8979-CE7FE3A0D59B}"/>
              </a:ext>
            </a:extLst>
          </p:cNvPr>
          <p:cNvSpPr txBox="1"/>
          <p:nvPr/>
        </p:nvSpPr>
        <p:spPr>
          <a:xfrm>
            <a:off x="2695574" y="712524"/>
            <a:ext cx="742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１．アイリスの花を三種類に分けたい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5A1FC4F-6CC4-4FE2-85B4-3EAD66282FED}"/>
              </a:ext>
            </a:extLst>
          </p:cNvPr>
          <p:cNvSpPr txBox="1"/>
          <p:nvPr/>
        </p:nvSpPr>
        <p:spPr>
          <a:xfrm>
            <a:off x="2695574" y="1567053"/>
            <a:ext cx="742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２．訓練用のデータとテスト用のデータを分ける</a:t>
            </a:r>
            <a:r>
              <a:rPr kumimoji="1" lang="ja-JP" altLang="en-US" sz="2400" dirty="0"/>
              <a:t>。　　　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3541475-3DEB-4AEC-BF55-CA0D4B7ECE65}"/>
              </a:ext>
            </a:extLst>
          </p:cNvPr>
          <p:cNvSpPr txBox="1"/>
          <p:nvPr/>
        </p:nvSpPr>
        <p:spPr>
          <a:xfrm>
            <a:off x="2695574" y="2421582"/>
            <a:ext cx="7523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３．与えられたデータは本当に使えるか？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DC6ABE-4659-4AB6-92EA-491FD00F5A1F}"/>
              </a:ext>
            </a:extLst>
          </p:cNvPr>
          <p:cNvSpPr txBox="1"/>
          <p:nvPr/>
        </p:nvSpPr>
        <p:spPr>
          <a:xfrm>
            <a:off x="358346" y="308919"/>
            <a:ext cx="1927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本題</a:t>
            </a:r>
          </a:p>
        </p:txBody>
      </p:sp>
    </p:spTree>
    <p:extLst>
      <p:ext uri="{BB962C8B-B14F-4D97-AF65-F5344CB8AC3E}">
        <p14:creationId xmlns:p14="http://schemas.microsoft.com/office/powerpoint/2010/main" val="97838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C194830-1C02-4462-B9D0-D1AEC18A46A8}"/>
              </a:ext>
            </a:extLst>
          </p:cNvPr>
          <p:cNvSpPr txBox="1"/>
          <p:nvPr/>
        </p:nvSpPr>
        <p:spPr>
          <a:xfrm>
            <a:off x="1124465" y="556054"/>
            <a:ext cx="4337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参考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9DF63B6-1387-46EA-A374-6A4BBC5EE1E8}"/>
              </a:ext>
            </a:extLst>
          </p:cNvPr>
          <p:cNvSpPr txBox="1"/>
          <p:nvPr/>
        </p:nvSpPr>
        <p:spPr>
          <a:xfrm>
            <a:off x="1421027" y="1767016"/>
            <a:ext cx="944056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特徴量の話</a:t>
            </a:r>
            <a:endParaRPr kumimoji="1" lang="en-US" altLang="ja-JP" sz="2400" dirty="0">
              <a:hlinkClick r:id="rId2"/>
            </a:endParaRPr>
          </a:p>
          <a:p>
            <a:endParaRPr kumimoji="1" lang="en-US" altLang="ja-JP" dirty="0">
              <a:hlinkClick r:id="rId2"/>
            </a:endParaRPr>
          </a:p>
          <a:p>
            <a:r>
              <a:rPr kumimoji="1" lang="en-US" altLang="ja-JP" dirty="0">
                <a:hlinkClick r:id="rId2"/>
              </a:rPr>
              <a:t>https://ainow.ai/2020/07/14/225092/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sz="2400" dirty="0"/>
              <a:t>機械学習とディープラーニングの話</a:t>
            </a:r>
            <a:endParaRPr kumimoji="1" lang="en-US" altLang="ja-JP" sz="2400" dirty="0"/>
          </a:p>
          <a:p>
            <a:endParaRPr kumimoji="1" lang="en-US" altLang="ja-JP" dirty="0"/>
          </a:p>
          <a:p>
            <a:r>
              <a:rPr kumimoji="1" lang="en-US" altLang="ja-JP" dirty="0">
                <a:hlinkClick r:id="rId3"/>
              </a:rPr>
              <a:t>https://monoist.atmarkit.co.jp/mn/articles/2003/12/news018.html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6748540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215</Words>
  <Application>Microsoft Office PowerPoint</Application>
  <PresentationFormat>ワイド画面</PresentationFormat>
  <Paragraphs>29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レトロスペクト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将大</dc:creator>
  <cp:lastModifiedBy>将大</cp:lastModifiedBy>
  <cp:revision>13</cp:revision>
  <dcterms:created xsi:type="dcterms:W3CDTF">2020-10-07T07:04:44Z</dcterms:created>
  <dcterms:modified xsi:type="dcterms:W3CDTF">2020-10-07T14:24:22Z</dcterms:modified>
</cp:coreProperties>
</file>