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75" r:id="rId5"/>
    <p:sldId id="276" r:id="rId6"/>
    <p:sldId id="277" r:id="rId7"/>
    <p:sldId id="278" r:id="rId8"/>
    <p:sldId id="279" r:id="rId9"/>
    <p:sldId id="280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2392C-C0F0-4F35-8FC3-9514A23C8AC8}" v="21" dt="2022-02-03T15:51:57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ali Kale" userId="5ec18dece0683a75" providerId="LiveId" clId="{1CBCE183-AC4A-4466-88B0-5BF025DCBD50}"/>
    <pc:docChg chg="undo redo custSel modSld">
      <pc:chgData name="Vaishali Kale" userId="5ec18dece0683a75" providerId="LiveId" clId="{1CBCE183-AC4A-4466-88B0-5BF025DCBD50}" dt="2022-01-12T17:03:53.894" v="99" actId="1076"/>
      <pc:docMkLst>
        <pc:docMk/>
      </pc:docMkLst>
      <pc:sldChg chg="modSp mod">
        <pc:chgData name="Vaishali Kale" userId="5ec18dece0683a75" providerId="LiveId" clId="{1CBCE183-AC4A-4466-88B0-5BF025DCBD50}" dt="2022-01-12T17:00:48.720" v="97" actId="14100"/>
        <pc:sldMkLst>
          <pc:docMk/>
          <pc:sldMk cId="3415060393" sldId="256"/>
        </pc:sldMkLst>
        <pc:spChg chg="mod">
          <ac:chgData name="Vaishali Kale" userId="5ec18dece0683a75" providerId="LiveId" clId="{1CBCE183-AC4A-4466-88B0-5BF025DCBD50}" dt="2022-01-12T17:00:48.720" v="97" actId="14100"/>
          <ac:spMkLst>
            <pc:docMk/>
            <pc:sldMk cId="3415060393" sldId="256"/>
            <ac:spMk id="3" creationId="{1BBFF3D4-A7AE-4DD1-BBCF-9D559CE9EE1D}"/>
          </ac:spMkLst>
        </pc:spChg>
      </pc:sldChg>
      <pc:sldChg chg="modSp mod">
        <pc:chgData name="Vaishali Kale" userId="5ec18dece0683a75" providerId="LiveId" clId="{1CBCE183-AC4A-4466-88B0-5BF025DCBD50}" dt="2022-01-12T16:54:07.416" v="31" actId="1076"/>
        <pc:sldMkLst>
          <pc:docMk/>
          <pc:sldMk cId="4042441972" sldId="257"/>
        </pc:sldMkLst>
        <pc:spChg chg="mod">
          <ac:chgData name="Vaishali Kale" userId="5ec18dece0683a75" providerId="LiveId" clId="{1CBCE183-AC4A-4466-88B0-5BF025DCBD50}" dt="2022-01-12T16:54:00.569" v="30" actId="1076"/>
          <ac:spMkLst>
            <pc:docMk/>
            <pc:sldMk cId="4042441972" sldId="257"/>
            <ac:spMk id="2" creationId="{1E4955CB-9956-4908-9059-49EBEA2E6FFB}"/>
          </ac:spMkLst>
        </pc:spChg>
        <pc:spChg chg="mod">
          <ac:chgData name="Vaishali Kale" userId="5ec18dece0683a75" providerId="LiveId" clId="{1CBCE183-AC4A-4466-88B0-5BF025DCBD50}" dt="2022-01-12T16:54:07.416" v="31" actId="1076"/>
          <ac:spMkLst>
            <pc:docMk/>
            <pc:sldMk cId="4042441972" sldId="257"/>
            <ac:spMk id="3" creationId="{4B4E0F3F-1E5B-4FCC-9387-1EEC38AC8B19}"/>
          </ac:spMkLst>
        </pc:spChg>
      </pc:sldChg>
      <pc:sldChg chg="addSp delSp modSp mod">
        <pc:chgData name="Vaishali Kale" userId="5ec18dece0683a75" providerId="LiveId" clId="{1CBCE183-AC4A-4466-88B0-5BF025DCBD50}" dt="2022-01-12T16:59:17.742" v="71" actId="1076"/>
        <pc:sldMkLst>
          <pc:docMk/>
          <pc:sldMk cId="1247148783" sldId="258"/>
        </pc:sldMkLst>
        <pc:grpChg chg="mod">
          <ac:chgData name="Vaishali Kale" userId="5ec18dece0683a75" providerId="LiveId" clId="{1CBCE183-AC4A-4466-88B0-5BF025DCBD50}" dt="2022-01-12T16:58:49.616" v="65"/>
          <ac:grpSpMkLst>
            <pc:docMk/>
            <pc:sldMk cId="1247148783" sldId="258"/>
            <ac:grpSpMk id="5" creationId="{BB40D0BB-69BD-4A4D-8323-2EED6CEEE382}"/>
          </ac:grpSpMkLst>
        </pc:grpChg>
        <pc:picChg chg="mod">
          <ac:chgData name="Vaishali Kale" userId="5ec18dece0683a75" providerId="LiveId" clId="{1CBCE183-AC4A-4466-88B0-5BF025DCBD50}" dt="2022-01-12T16:59:17.742" v="71" actId="1076"/>
          <ac:picMkLst>
            <pc:docMk/>
            <pc:sldMk cId="1247148783" sldId="258"/>
            <ac:picMk id="14" creationId="{D28795E6-3974-4E1B-B899-67B2C5AC6C23}"/>
          </ac:picMkLst>
        </pc:picChg>
        <pc:inkChg chg="add del mod">
          <ac:chgData name="Vaishali Kale" userId="5ec18dece0683a75" providerId="LiveId" clId="{1CBCE183-AC4A-4466-88B0-5BF025DCBD50}" dt="2022-01-12T16:58:50.176" v="66" actId="9405"/>
          <ac:inkMkLst>
            <pc:docMk/>
            <pc:sldMk cId="1247148783" sldId="258"/>
            <ac:inkMk id="3" creationId="{F8B040C0-C383-41CB-96B3-1A0A9F810147}"/>
          </ac:inkMkLst>
        </pc:inkChg>
        <pc:inkChg chg="add del mod">
          <ac:chgData name="Vaishali Kale" userId="5ec18dece0683a75" providerId="LiveId" clId="{1CBCE183-AC4A-4466-88B0-5BF025DCBD50}" dt="2022-01-12T16:58:49.616" v="65"/>
          <ac:inkMkLst>
            <pc:docMk/>
            <pc:sldMk cId="1247148783" sldId="258"/>
            <ac:inkMk id="4" creationId="{D04C0BC8-6751-4F94-8E9D-71BEF60F2000}"/>
          </ac:inkMkLst>
        </pc:inkChg>
      </pc:sldChg>
      <pc:sldChg chg="delSp modSp mod">
        <pc:chgData name="Vaishali Kale" userId="5ec18dece0683a75" providerId="LiveId" clId="{1CBCE183-AC4A-4466-88B0-5BF025DCBD50}" dt="2022-01-12T17:03:53.894" v="99" actId="1076"/>
        <pc:sldMkLst>
          <pc:docMk/>
          <pc:sldMk cId="971585659" sldId="259"/>
        </pc:sldMkLst>
        <pc:spChg chg="mod">
          <ac:chgData name="Vaishali Kale" userId="5ec18dece0683a75" providerId="LiveId" clId="{1CBCE183-AC4A-4466-88B0-5BF025DCBD50}" dt="2022-01-12T17:03:53.894" v="99" actId="1076"/>
          <ac:spMkLst>
            <pc:docMk/>
            <pc:sldMk cId="971585659" sldId="259"/>
            <ac:spMk id="2" creationId="{83116127-6A8C-4115-A3F3-B390086CCC84}"/>
          </ac:spMkLst>
        </pc:spChg>
        <pc:spChg chg="del">
          <ac:chgData name="Vaishali Kale" userId="5ec18dece0683a75" providerId="LiveId" clId="{1CBCE183-AC4A-4466-88B0-5BF025DCBD50}" dt="2022-01-12T16:54:19.395" v="32" actId="478"/>
          <ac:spMkLst>
            <pc:docMk/>
            <pc:sldMk cId="971585659" sldId="259"/>
            <ac:spMk id="3" creationId="{3182387C-058C-49CE-9A83-A1AF05337218}"/>
          </ac:spMkLst>
        </pc:spChg>
      </pc:sldChg>
      <pc:sldChg chg="modSp mod">
        <pc:chgData name="Vaishali Kale" userId="5ec18dece0683a75" providerId="LiveId" clId="{1CBCE183-AC4A-4466-88B0-5BF025DCBD50}" dt="2022-01-12T17:01:06.693" v="98" actId="14100"/>
        <pc:sldMkLst>
          <pc:docMk/>
          <pc:sldMk cId="1664349187" sldId="260"/>
        </pc:sldMkLst>
        <pc:picChg chg="mod">
          <ac:chgData name="Vaishali Kale" userId="5ec18dece0683a75" providerId="LiveId" clId="{1CBCE183-AC4A-4466-88B0-5BF025DCBD50}" dt="2022-01-12T17:01:06.693" v="98" actId="14100"/>
          <ac:picMkLst>
            <pc:docMk/>
            <pc:sldMk cId="1664349187" sldId="260"/>
            <ac:picMk id="5" creationId="{102B6D88-7273-45CD-B87E-0B451FAB8884}"/>
          </ac:picMkLst>
        </pc:picChg>
      </pc:sldChg>
      <pc:sldChg chg="delSp modSp mod">
        <pc:chgData name="Vaishali Kale" userId="5ec18dece0683a75" providerId="LiveId" clId="{1CBCE183-AC4A-4466-88B0-5BF025DCBD50}" dt="2022-01-12T16:53:49.791" v="29" actId="1076"/>
        <pc:sldMkLst>
          <pc:docMk/>
          <pc:sldMk cId="338653793" sldId="262"/>
        </pc:sldMkLst>
        <pc:spChg chg="mod">
          <ac:chgData name="Vaishali Kale" userId="5ec18dece0683a75" providerId="LiveId" clId="{1CBCE183-AC4A-4466-88B0-5BF025DCBD50}" dt="2022-01-12T16:53:49.791" v="29" actId="1076"/>
          <ac:spMkLst>
            <pc:docMk/>
            <pc:sldMk cId="338653793" sldId="262"/>
            <ac:spMk id="2" creationId="{73987D85-DAC2-4448-8176-F729DA8522A6}"/>
          </ac:spMkLst>
        </pc:spChg>
        <pc:spChg chg="del">
          <ac:chgData name="Vaishali Kale" userId="5ec18dece0683a75" providerId="LiveId" clId="{1CBCE183-AC4A-4466-88B0-5BF025DCBD50}" dt="2022-01-12T16:53:24.891" v="14" actId="478"/>
          <ac:spMkLst>
            <pc:docMk/>
            <pc:sldMk cId="338653793" sldId="262"/>
            <ac:spMk id="3" creationId="{AE410445-ECFC-43B2-96BB-47A01D642085}"/>
          </ac:spMkLst>
        </pc:spChg>
      </pc:sldChg>
    </pc:docChg>
  </pc:docChgLst>
  <pc:docChgLst>
    <pc:chgData name="Vaishali Kale" userId="5ec18dece0683a75" providerId="LiveId" clId="{99F2392C-C0F0-4F35-8FC3-9514A23C8AC8}"/>
    <pc:docChg chg="custSel addSld delSld modSld">
      <pc:chgData name="Vaishali Kale" userId="5ec18dece0683a75" providerId="LiveId" clId="{99F2392C-C0F0-4F35-8FC3-9514A23C8AC8}" dt="2022-02-03T15:52:20.250" v="1086" actId="1076"/>
      <pc:docMkLst>
        <pc:docMk/>
      </pc:docMkLst>
      <pc:sldChg chg="modSp mod">
        <pc:chgData name="Vaishali Kale" userId="5ec18dece0683a75" providerId="LiveId" clId="{99F2392C-C0F0-4F35-8FC3-9514A23C8AC8}" dt="2022-02-03T15:14:19.099" v="1037" actId="1076"/>
        <pc:sldMkLst>
          <pc:docMk/>
          <pc:sldMk cId="3415060393" sldId="256"/>
        </pc:sldMkLst>
        <pc:spChg chg="mod">
          <ac:chgData name="Vaishali Kale" userId="5ec18dece0683a75" providerId="LiveId" clId="{99F2392C-C0F0-4F35-8FC3-9514A23C8AC8}" dt="2022-02-03T15:14:19.099" v="1037" actId="1076"/>
          <ac:spMkLst>
            <pc:docMk/>
            <pc:sldMk cId="3415060393" sldId="256"/>
            <ac:spMk id="2" creationId="{75620FF6-118E-4AE2-8E81-4834433A039F}"/>
          </ac:spMkLst>
        </pc:spChg>
        <pc:spChg chg="mod">
          <ac:chgData name="Vaishali Kale" userId="5ec18dece0683a75" providerId="LiveId" clId="{99F2392C-C0F0-4F35-8FC3-9514A23C8AC8}" dt="2022-02-03T15:14:11.554" v="1036" actId="14100"/>
          <ac:spMkLst>
            <pc:docMk/>
            <pc:sldMk cId="3415060393" sldId="256"/>
            <ac:spMk id="3" creationId="{1BBFF3D4-A7AE-4DD1-BBCF-9D559CE9EE1D}"/>
          </ac:spMkLst>
        </pc:spChg>
      </pc:sldChg>
      <pc:sldChg chg="modSp mod">
        <pc:chgData name="Vaishali Kale" userId="5ec18dece0683a75" providerId="LiveId" clId="{99F2392C-C0F0-4F35-8FC3-9514A23C8AC8}" dt="2022-02-03T15:14:02.842" v="1035" actId="14100"/>
        <pc:sldMkLst>
          <pc:docMk/>
          <pc:sldMk cId="4042441972" sldId="257"/>
        </pc:sldMkLst>
        <pc:spChg chg="mod">
          <ac:chgData name="Vaishali Kale" userId="5ec18dece0683a75" providerId="LiveId" clId="{99F2392C-C0F0-4F35-8FC3-9514A23C8AC8}" dt="2022-02-03T15:14:02.842" v="1035" actId="14100"/>
          <ac:spMkLst>
            <pc:docMk/>
            <pc:sldMk cId="4042441972" sldId="257"/>
            <ac:spMk id="2" creationId="{1E4955CB-9956-4908-9059-49EBEA2E6FFB}"/>
          </ac:spMkLst>
        </pc:spChg>
        <pc:spChg chg="mod">
          <ac:chgData name="Vaishali Kale" userId="5ec18dece0683a75" providerId="LiveId" clId="{99F2392C-C0F0-4F35-8FC3-9514A23C8AC8}" dt="2022-02-03T14:30:39.645" v="7" actId="1076"/>
          <ac:spMkLst>
            <pc:docMk/>
            <pc:sldMk cId="4042441972" sldId="257"/>
            <ac:spMk id="3" creationId="{4B4E0F3F-1E5B-4FCC-9387-1EEC38AC8B19}"/>
          </ac:spMkLst>
        </pc:spChg>
      </pc:sldChg>
      <pc:sldChg chg="addSp delSp modSp del mod">
        <pc:chgData name="Vaishali Kale" userId="5ec18dece0683a75" providerId="LiveId" clId="{99F2392C-C0F0-4F35-8FC3-9514A23C8AC8}" dt="2022-02-03T14:39:23.575" v="307" actId="47"/>
        <pc:sldMkLst>
          <pc:docMk/>
          <pc:sldMk cId="1247148783" sldId="258"/>
        </pc:sldMkLst>
        <pc:spChg chg="del">
          <ac:chgData name="Vaishali Kale" userId="5ec18dece0683a75" providerId="LiveId" clId="{99F2392C-C0F0-4F35-8FC3-9514A23C8AC8}" dt="2022-02-03T14:35:46.475" v="40" actId="478"/>
          <ac:spMkLst>
            <pc:docMk/>
            <pc:sldMk cId="1247148783" sldId="258"/>
            <ac:spMk id="2" creationId="{05CCE259-8699-4E76-BBFE-FB974D855FD9}"/>
          </ac:spMkLst>
        </pc:spChg>
        <pc:spChg chg="add del mod">
          <ac:chgData name="Vaishali Kale" userId="5ec18dece0683a75" providerId="LiveId" clId="{99F2392C-C0F0-4F35-8FC3-9514A23C8AC8}" dt="2022-02-03T14:35:15.024" v="31" actId="931"/>
          <ac:spMkLst>
            <pc:docMk/>
            <pc:sldMk cId="1247148783" sldId="258"/>
            <ac:spMk id="4" creationId="{39F5AFF8-48FE-48C4-B0F2-6315E2C2635E}"/>
          </ac:spMkLst>
        </pc:spChg>
        <pc:picChg chg="add mod">
          <ac:chgData name="Vaishali Kale" userId="5ec18dece0683a75" providerId="LiveId" clId="{99F2392C-C0F0-4F35-8FC3-9514A23C8AC8}" dt="2022-02-03T14:36:23.495" v="115" actId="1037"/>
          <ac:picMkLst>
            <pc:docMk/>
            <pc:sldMk cId="1247148783" sldId="258"/>
            <ac:picMk id="6" creationId="{4BB863DB-86A2-4588-8CFF-EF8F978022B3}"/>
          </ac:picMkLst>
        </pc:picChg>
        <pc:picChg chg="del">
          <ac:chgData name="Vaishali Kale" userId="5ec18dece0683a75" providerId="LiveId" clId="{99F2392C-C0F0-4F35-8FC3-9514A23C8AC8}" dt="2022-02-03T14:30:50.935" v="8" actId="478"/>
          <ac:picMkLst>
            <pc:docMk/>
            <pc:sldMk cId="1247148783" sldId="258"/>
            <ac:picMk id="14" creationId="{D28795E6-3974-4E1B-B899-67B2C5AC6C23}"/>
          </ac:picMkLst>
        </pc:picChg>
      </pc:sldChg>
      <pc:sldChg chg="modSp mod">
        <pc:chgData name="Vaishali Kale" userId="5ec18dece0683a75" providerId="LiveId" clId="{99F2392C-C0F0-4F35-8FC3-9514A23C8AC8}" dt="2022-02-03T15:15:00.908" v="1044" actId="1076"/>
        <pc:sldMkLst>
          <pc:docMk/>
          <pc:sldMk cId="971585659" sldId="259"/>
        </pc:sldMkLst>
        <pc:spChg chg="mod">
          <ac:chgData name="Vaishali Kale" userId="5ec18dece0683a75" providerId="LiveId" clId="{99F2392C-C0F0-4F35-8FC3-9514A23C8AC8}" dt="2022-02-03T15:15:00.908" v="1044" actId="1076"/>
          <ac:spMkLst>
            <pc:docMk/>
            <pc:sldMk cId="971585659" sldId="259"/>
            <ac:spMk id="2" creationId="{83116127-6A8C-4115-A3F3-B390086CCC84}"/>
          </ac:spMkLst>
        </pc:spChg>
      </pc:sldChg>
      <pc:sldChg chg="addSp delSp modSp del mod">
        <pc:chgData name="Vaishali Kale" userId="5ec18dece0683a75" providerId="LiveId" clId="{99F2392C-C0F0-4F35-8FC3-9514A23C8AC8}" dt="2022-02-03T14:34:49.008" v="30" actId="47"/>
        <pc:sldMkLst>
          <pc:docMk/>
          <pc:sldMk cId="1664349187" sldId="260"/>
        </pc:sldMkLst>
        <pc:spChg chg="add mod">
          <ac:chgData name="Vaishali Kale" userId="5ec18dece0683a75" providerId="LiveId" clId="{99F2392C-C0F0-4F35-8FC3-9514A23C8AC8}" dt="2022-02-03T14:30:53.505" v="9" actId="478"/>
          <ac:spMkLst>
            <pc:docMk/>
            <pc:sldMk cId="1664349187" sldId="260"/>
            <ac:spMk id="4" creationId="{5AA66A6C-0572-422A-A432-58C8E8CA42A6}"/>
          </ac:spMkLst>
        </pc:spChg>
        <pc:picChg chg="del">
          <ac:chgData name="Vaishali Kale" userId="5ec18dece0683a75" providerId="LiveId" clId="{99F2392C-C0F0-4F35-8FC3-9514A23C8AC8}" dt="2022-02-03T14:30:53.505" v="9" actId="478"/>
          <ac:picMkLst>
            <pc:docMk/>
            <pc:sldMk cId="1664349187" sldId="260"/>
            <ac:picMk id="5" creationId="{102B6D88-7273-45CD-B87E-0B451FAB8884}"/>
          </ac:picMkLst>
        </pc:picChg>
      </pc:sldChg>
      <pc:sldChg chg="del">
        <pc:chgData name="Vaishali Kale" userId="5ec18dece0683a75" providerId="LiveId" clId="{99F2392C-C0F0-4F35-8FC3-9514A23C8AC8}" dt="2022-02-03T14:30:56.326" v="10" actId="47"/>
        <pc:sldMkLst>
          <pc:docMk/>
          <pc:sldMk cId="4230079525" sldId="261"/>
        </pc:sldMkLst>
      </pc:sldChg>
      <pc:sldChg chg="modSp mod">
        <pc:chgData name="Vaishali Kale" userId="5ec18dece0683a75" providerId="LiveId" clId="{99F2392C-C0F0-4F35-8FC3-9514A23C8AC8}" dt="2022-02-03T15:14:42.754" v="1042" actId="1076"/>
        <pc:sldMkLst>
          <pc:docMk/>
          <pc:sldMk cId="338653793" sldId="262"/>
        </pc:sldMkLst>
        <pc:spChg chg="mod">
          <ac:chgData name="Vaishali Kale" userId="5ec18dece0683a75" providerId="LiveId" clId="{99F2392C-C0F0-4F35-8FC3-9514A23C8AC8}" dt="2022-02-03T15:14:42.754" v="1042" actId="1076"/>
          <ac:spMkLst>
            <pc:docMk/>
            <pc:sldMk cId="338653793" sldId="262"/>
            <ac:spMk id="2" creationId="{73987D85-DAC2-4448-8176-F729DA8522A6}"/>
          </ac:spMkLst>
        </pc:spChg>
      </pc:sldChg>
      <pc:sldChg chg="addSp delSp modSp new del mod">
        <pc:chgData name="Vaishali Kale" userId="5ec18dece0683a75" providerId="LiveId" clId="{99F2392C-C0F0-4F35-8FC3-9514A23C8AC8}" dt="2022-02-03T14:39:21.834" v="306" actId="47"/>
        <pc:sldMkLst>
          <pc:docMk/>
          <pc:sldMk cId="2776722096" sldId="263"/>
        </pc:sldMkLst>
        <pc:spChg chg="del">
          <ac:chgData name="Vaishali Kale" userId="5ec18dece0683a75" providerId="LiveId" clId="{99F2392C-C0F0-4F35-8FC3-9514A23C8AC8}" dt="2022-02-03T14:36:39.106" v="116" actId="478"/>
          <ac:spMkLst>
            <pc:docMk/>
            <pc:sldMk cId="2776722096" sldId="263"/>
            <ac:spMk id="2" creationId="{CB30D01F-1456-4E31-85FF-C5CECA5FC96B}"/>
          </ac:spMkLst>
        </pc:spChg>
        <pc:spChg chg="del">
          <ac:chgData name="Vaishali Kale" userId="5ec18dece0683a75" providerId="LiveId" clId="{99F2392C-C0F0-4F35-8FC3-9514A23C8AC8}" dt="2022-02-03T14:35:24.402" v="34" actId="931"/>
          <ac:spMkLst>
            <pc:docMk/>
            <pc:sldMk cId="2776722096" sldId="263"/>
            <ac:spMk id="3" creationId="{E0E273F2-2671-4422-8691-800A1926B502}"/>
          </ac:spMkLst>
        </pc:spChg>
        <pc:picChg chg="add mod">
          <ac:chgData name="Vaishali Kale" userId="5ec18dece0683a75" providerId="LiveId" clId="{99F2392C-C0F0-4F35-8FC3-9514A23C8AC8}" dt="2022-02-03T14:37:13.672" v="205" actId="1038"/>
          <ac:picMkLst>
            <pc:docMk/>
            <pc:sldMk cId="2776722096" sldId="263"/>
            <ac:picMk id="5" creationId="{EEFD0A9D-38DD-43B8-B527-E4A04F104C01}"/>
          </ac:picMkLst>
        </pc:picChg>
      </pc:sldChg>
      <pc:sldChg chg="del">
        <pc:chgData name="Vaishali Kale" userId="5ec18dece0683a75" providerId="LiveId" clId="{99F2392C-C0F0-4F35-8FC3-9514A23C8AC8}" dt="2022-02-03T14:31:04.586" v="11" actId="47"/>
        <pc:sldMkLst>
          <pc:docMk/>
          <pc:sldMk cId="3692889561" sldId="263"/>
        </pc:sldMkLst>
      </pc:sldChg>
      <pc:sldChg chg="del">
        <pc:chgData name="Vaishali Kale" userId="5ec18dece0683a75" providerId="LiveId" clId="{99F2392C-C0F0-4F35-8FC3-9514A23C8AC8}" dt="2022-02-03T14:31:06.640" v="12" actId="47"/>
        <pc:sldMkLst>
          <pc:docMk/>
          <pc:sldMk cId="326676476" sldId="264"/>
        </pc:sldMkLst>
      </pc:sldChg>
      <pc:sldChg chg="addSp delSp modSp new del mod">
        <pc:chgData name="Vaishali Kale" userId="5ec18dece0683a75" providerId="LiveId" clId="{99F2392C-C0F0-4F35-8FC3-9514A23C8AC8}" dt="2022-02-03T14:39:20.784" v="305" actId="47"/>
        <pc:sldMkLst>
          <pc:docMk/>
          <pc:sldMk cId="4009368358" sldId="264"/>
        </pc:sldMkLst>
        <pc:spChg chg="del">
          <ac:chgData name="Vaishali Kale" userId="5ec18dece0683a75" providerId="LiveId" clId="{99F2392C-C0F0-4F35-8FC3-9514A23C8AC8}" dt="2022-02-03T14:37:36.085" v="239" actId="478"/>
          <ac:spMkLst>
            <pc:docMk/>
            <pc:sldMk cId="4009368358" sldId="264"/>
            <ac:spMk id="2" creationId="{3640A732-F7AE-416A-A9AC-A8A8EC8BF33F}"/>
          </ac:spMkLst>
        </pc:spChg>
        <pc:spChg chg="del">
          <ac:chgData name="Vaishali Kale" userId="5ec18dece0683a75" providerId="LiveId" clId="{99F2392C-C0F0-4F35-8FC3-9514A23C8AC8}" dt="2022-02-03T14:35:36.861" v="37" actId="931"/>
          <ac:spMkLst>
            <pc:docMk/>
            <pc:sldMk cId="4009368358" sldId="264"/>
            <ac:spMk id="3" creationId="{4FBCB532-0D71-4F58-99AC-BA7B5C580232}"/>
          </ac:spMkLst>
        </pc:spChg>
        <pc:picChg chg="add mod">
          <ac:chgData name="Vaishali Kale" userId="5ec18dece0683a75" providerId="LiveId" clId="{99F2392C-C0F0-4F35-8FC3-9514A23C8AC8}" dt="2022-02-03T14:38:11.994" v="304" actId="1035"/>
          <ac:picMkLst>
            <pc:docMk/>
            <pc:sldMk cId="4009368358" sldId="264"/>
            <ac:picMk id="5" creationId="{8F23A11E-43A3-4F6F-A822-452E00B74BFC}"/>
          </ac:picMkLst>
        </pc:picChg>
      </pc:sldChg>
      <pc:sldChg chg="addSp delSp modSp new mod">
        <pc:chgData name="Vaishali Kale" userId="5ec18dece0683a75" providerId="LiveId" clId="{99F2392C-C0F0-4F35-8FC3-9514A23C8AC8}" dt="2022-02-03T14:55:07.636" v="951" actId="1076"/>
        <pc:sldMkLst>
          <pc:docMk/>
          <pc:sldMk cId="856632842" sldId="265"/>
        </pc:sldMkLst>
        <pc:spChg chg="del">
          <ac:chgData name="Vaishali Kale" userId="5ec18dece0683a75" providerId="LiveId" clId="{99F2392C-C0F0-4F35-8FC3-9514A23C8AC8}" dt="2022-02-03T14:54:47.836" v="904" actId="478"/>
          <ac:spMkLst>
            <pc:docMk/>
            <pc:sldMk cId="856632842" sldId="265"/>
            <ac:spMk id="2" creationId="{F7A7AEC1-6F81-4AD6-A9E7-A047FF51CEE0}"/>
          </ac:spMkLst>
        </pc:spChg>
        <pc:spChg chg="del">
          <ac:chgData name="Vaishali Kale" userId="5ec18dece0683a75" providerId="LiveId" clId="{99F2392C-C0F0-4F35-8FC3-9514A23C8AC8}" dt="2022-02-03T14:53:17.946" v="874" actId="931"/>
          <ac:spMkLst>
            <pc:docMk/>
            <pc:sldMk cId="856632842" sldId="265"/>
            <ac:spMk id="3" creationId="{782ED3CE-13AC-423A-9525-780CB3D5A792}"/>
          </ac:spMkLst>
        </pc:spChg>
        <pc:picChg chg="add mod">
          <ac:chgData name="Vaishali Kale" userId="5ec18dece0683a75" providerId="LiveId" clId="{99F2392C-C0F0-4F35-8FC3-9514A23C8AC8}" dt="2022-02-03T14:55:07.636" v="951" actId="1076"/>
          <ac:picMkLst>
            <pc:docMk/>
            <pc:sldMk cId="856632842" sldId="265"/>
            <ac:picMk id="5" creationId="{954F1F52-EF3D-4ED7-B1B9-53ACE9ABBF17}"/>
          </ac:picMkLst>
        </pc:picChg>
      </pc:sldChg>
      <pc:sldChg chg="del">
        <pc:chgData name="Vaishali Kale" userId="5ec18dece0683a75" providerId="LiveId" clId="{99F2392C-C0F0-4F35-8FC3-9514A23C8AC8}" dt="2022-02-03T14:31:07.946" v="13" actId="47"/>
        <pc:sldMkLst>
          <pc:docMk/>
          <pc:sldMk cId="3640988704" sldId="265"/>
        </pc:sldMkLst>
      </pc:sldChg>
      <pc:sldChg chg="del">
        <pc:chgData name="Vaishali Kale" userId="5ec18dece0683a75" providerId="LiveId" clId="{99F2392C-C0F0-4F35-8FC3-9514A23C8AC8}" dt="2022-02-03T14:31:08.625" v="14" actId="47"/>
        <pc:sldMkLst>
          <pc:docMk/>
          <pc:sldMk cId="2324560365" sldId="266"/>
        </pc:sldMkLst>
      </pc:sldChg>
      <pc:sldChg chg="addSp delSp modSp new mod">
        <pc:chgData name="Vaishali Kale" userId="5ec18dece0683a75" providerId="LiveId" clId="{99F2392C-C0F0-4F35-8FC3-9514A23C8AC8}" dt="2022-02-03T14:55:34.593" v="961" actId="1036"/>
        <pc:sldMkLst>
          <pc:docMk/>
          <pc:sldMk cId="3271728762" sldId="266"/>
        </pc:sldMkLst>
        <pc:spChg chg="del">
          <ac:chgData name="Vaishali Kale" userId="5ec18dece0683a75" providerId="LiveId" clId="{99F2392C-C0F0-4F35-8FC3-9514A23C8AC8}" dt="2022-02-03T14:55:16.236" v="952" actId="478"/>
          <ac:spMkLst>
            <pc:docMk/>
            <pc:sldMk cId="3271728762" sldId="266"/>
            <ac:spMk id="2" creationId="{B5A40641-AA8E-4609-92FB-DD128DCAB20E}"/>
          </ac:spMkLst>
        </pc:spChg>
        <pc:spChg chg="del">
          <ac:chgData name="Vaishali Kale" userId="5ec18dece0683a75" providerId="LiveId" clId="{99F2392C-C0F0-4F35-8FC3-9514A23C8AC8}" dt="2022-02-03T14:53:23.970" v="877" actId="931"/>
          <ac:spMkLst>
            <pc:docMk/>
            <pc:sldMk cId="3271728762" sldId="266"/>
            <ac:spMk id="3" creationId="{99F95FAC-B544-436F-9CD1-F2B86C8521B6}"/>
          </ac:spMkLst>
        </pc:spChg>
        <pc:picChg chg="add mod">
          <ac:chgData name="Vaishali Kale" userId="5ec18dece0683a75" providerId="LiveId" clId="{99F2392C-C0F0-4F35-8FC3-9514A23C8AC8}" dt="2022-02-03T14:55:34.593" v="961" actId="1036"/>
          <ac:picMkLst>
            <pc:docMk/>
            <pc:sldMk cId="3271728762" sldId="266"/>
            <ac:picMk id="5" creationId="{57F3895B-D802-4D1A-AB6B-719F238568B2}"/>
          </ac:picMkLst>
        </pc:picChg>
      </pc:sldChg>
      <pc:sldChg chg="del">
        <pc:chgData name="Vaishali Kale" userId="5ec18dece0683a75" providerId="LiveId" clId="{99F2392C-C0F0-4F35-8FC3-9514A23C8AC8}" dt="2022-02-03T14:31:09.374" v="15" actId="47"/>
        <pc:sldMkLst>
          <pc:docMk/>
          <pc:sldMk cId="184947073" sldId="267"/>
        </pc:sldMkLst>
      </pc:sldChg>
      <pc:sldChg chg="addSp delSp modSp new mod">
        <pc:chgData name="Vaishali Kale" userId="5ec18dece0683a75" providerId="LiveId" clId="{99F2392C-C0F0-4F35-8FC3-9514A23C8AC8}" dt="2022-02-03T14:56:06.386" v="984" actId="1036"/>
        <pc:sldMkLst>
          <pc:docMk/>
          <pc:sldMk cId="2978181913" sldId="267"/>
        </pc:sldMkLst>
        <pc:spChg chg="del">
          <ac:chgData name="Vaishali Kale" userId="5ec18dece0683a75" providerId="LiveId" clId="{99F2392C-C0F0-4F35-8FC3-9514A23C8AC8}" dt="2022-02-03T14:55:41.816" v="962" actId="478"/>
          <ac:spMkLst>
            <pc:docMk/>
            <pc:sldMk cId="2978181913" sldId="267"/>
            <ac:spMk id="2" creationId="{C9136C6D-E541-4FFE-A091-4FDDE8452097}"/>
          </ac:spMkLst>
        </pc:spChg>
        <pc:spChg chg="del">
          <ac:chgData name="Vaishali Kale" userId="5ec18dece0683a75" providerId="LiveId" clId="{99F2392C-C0F0-4F35-8FC3-9514A23C8AC8}" dt="2022-02-03T14:53:29.435" v="880" actId="931"/>
          <ac:spMkLst>
            <pc:docMk/>
            <pc:sldMk cId="2978181913" sldId="267"/>
            <ac:spMk id="3" creationId="{9122C26A-F4C8-4230-BF54-0561B7B37E98}"/>
          </ac:spMkLst>
        </pc:spChg>
        <pc:picChg chg="add mod">
          <ac:chgData name="Vaishali Kale" userId="5ec18dece0683a75" providerId="LiveId" clId="{99F2392C-C0F0-4F35-8FC3-9514A23C8AC8}" dt="2022-02-03T14:56:06.386" v="984" actId="1036"/>
          <ac:picMkLst>
            <pc:docMk/>
            <pc:sldMk cId="2978181913" sldId="267"/>
            <ac:picMk id="5" creationId="{243F2990-8B8D-4F12-A8BF-B5354C700918}"/>
          </ac:picMkLst>
        </pc:picChg>
      </pc:sldChg>
      <pc:sldChg chg="del">
        <pc:chgData name="Vaishali Kale" userId="5ec18dece0683a75" providerId="LiveId" clId="{99F2392C-C0F0-4F35-8FC3-9514A23C8AC8}" dt="2022-02-03T14:31:10.065" v="16" actId="47"/>
        <pc:sldMkLst>
          <pc:docMk/>
          <pc:sldMk cId="535271581" sldId="268"/>
        </pc:sldMkLst>
      </pc:sldChg>
      <pc:sldChg chg="addSp delSp modSp new mod">
        <pc:chgData name="Vaishali Kale" userId="5ec18dece0683a75" providerId="LiveId" clId="{99F2392C-C0F0-4F35-8FC3-9514A23C8AC8}" dt="2022-02-03T14:56:41.376" v="998" actId="1076"/>
        <pc:sldMkLst>
          <pc:docMk/>
          <pc:sldMk cId="2810101938" sldId="268"/>
        </pc:sldMkLst>
        <pc:spChg chg="del">
          <ac:chgData name="Vaishali Kale" userId="5ec18dece0683a75" providerId="LiveId" clId="{99F2392C-C0F0-4F35-8FC3-9514A23C8AC8}" dt="2022-02-03T14:56:14.766" v="985" actId="478"/>
          <ac:spMkLst>
            <pc:docMk/>
            <pc:sldMk cId="2810101938" sldId="268"/>
            <ac:spMk id="2" creationId="{E19E1C23-EF88-4589-82EA-90480A5E247A}"/>
          </ac:spMkLst>
        </pc:spChg>
        <pc:spChg chg="del">
          <ac:chgData name="Vaishali Kale" userId="5ec18dece0683a75" providerId="LiveId" clId="{99F2392C-C0F0-4F35-8FC3-9514A23C8AC8}" dt="2022-02-03T14:53:36.929" v="883" actId="931"/>
          <ac:spMkLst>
            <pc:docMk/>
            <pc:sldMk cId="2810101938" sldId="268"/>
            <ac:spMk id="3" creationId="{25B787B6-5AAB-493B-AB5D-4C9847AB62B8}"/>
          </ac:spMkLst>
        </pc:spChg>
        <pc:picChg chg="add mod">
          <ac:chgData name="Vaishali Kale" userId="5ec18dece0683a75" providerId="LiveId" clId="{99F2392C-C0F0-4F35-8FC3-9514A23C8AC8}" dt="2022-02-03T14:56:41.376" v="998" actId="1076"/>
          <ac:picMkLst>
            <pc:docMk/>
            <pc:sldMk cId="2810101938" sldId="268"/>
            <ac:picMk id="5" creationId="{4C946909-9AEF-469E-A276-76CC0586ADF1}"/>
          </ac:picMkLst>
        </pc:picChg>
      </pc:sldChg>
      <pc:sldChg chg="del">
        <pc:chgData name="Vaishali Kale" userId="5ec18dece0683a75" providerId="LiveId" clId="{99F2392C-C0F0-4F35-8FC3-9514A23C8AC8}" dt="2022-02-03T14:31:10.875" v="17" actId="47"/>
        <pc:sldMkLst>
          <pc:docMk/>
          <pc:sldMk cId="2757913679" sldId="269"/>
        </pc:sldMkLst>
      </pc:sldChg>
      <pc:sldChg chg="addSp delSp modSp new mod">
        <pc:chgData name="Vaishali Kale" userId="5ec18dece0683a75" providerId="LiveId" clId="{99F2392C-C0F0-4F35-8FC3-9514A23C8AC8}" dt="2022-02-03T14:57:06.046" v="1002" actId="1076"/>
        <pc:sldMkLst>
          <pc:docMk/>
          <pc:sldMk cId="4135434266" sldId="269"/>
        </pc:sldMkLst>
        <pc:spChg chg="del">
          <ac:chgData name="Vaishali Kale" userId="5ec18dece0683a75" providerId="LiveId" clId="{99F2392C-C0F0-4F35-8FC3-9514A23C8AC8}" dt="2022-02-03T14:56:48.906" v="999" actId="478"/>
          <ac:spMkLst>
            <pc:docMk/>
            <pc:sldMk cId="4135434266" sldId="269"/>
            <ac:spMk id="2" creationId="{B75A8321-F7E1-466C-83E8-8B34E314701A}"/>
          </ac:spMkLst>
        </pc:spChg>
        <pc:spChg chg="del">
          <ac:chgData name="Vaishali Kale" userId="5ec18dece0683a75" providerId="LiveId" clId="{99F2392C-C0F0-4F35-8FC3-9514A23C8AC8}" dt="2022-02-03T14:53:44.128" v="886" actId="931"/>
          <ac:spMkLst>
            <pc:docMk/>
            <pc:sldMk cId="4135434266" sldId="269"/>
            <ac:spMk id="3" creationId="{EFDD981B-F519-4E92-B807-0ADEEB91E97F}"/>
          </ac:spMkLst>
        </pc:spChg>
        <pc:picChg chg="add mod">
          <ac:chgData name="Vaishali Kale" userId="5ec18dece0683a75" providerId="LiveId" clId="{99F2392C-C0F0-4F35-8FC3-9514A23C8AC8}" dt="2022-02-03T14:57:06.046" v="1002" actId="1076"/>
          <ac:picMkLst>
            <pc:docMk/>
            <pc:sldMk cId="4135434266" sldId="269"/>
            <ac:picMk id="5" creationId="{8B15CC59-80ED-474D-930D-DB713CCC02A7}"/>
          </ac:picMkLst>
        </pc:picChg>
      </pc:sldChg>
      <pc:sldChg chg="addSp delSp modSp new mod">
        <pc:chgData name="Vaishali Kale" userId="5ec18dece0683a75" providerId="LiveId" clId="{99F2392C-C0F0-4F35-8FC3-9514A23C8AC8}" dt="2022-02-03T14:57:35.026" v="1007" actId="1035"/>
        <pc:sldMkLst>
          <pc:docMk/>
          <pc:sldMk cId="373729676" sldId="270"/>
        </pc:sldMkLst>
        <pc:spChg chg="del">
          <ac:chgData name="Vaishali Kale" userId="5ec18dece0683a75" providerId="LiveId" clId="{99F2392C-C0F0-4F35-8FC3-9514A23C8AC8}" dt="2022-02-03T14:57:13.905" v="1003" actId="478"/>
          <ac:spMkLst>
            <pc:docMk/>
            <pc:sldMk cId="373729676" sldId="270"/>
            <ac:spMk id="2" creationId="{32F3608E-C52C-46C3-A564-CC3998B18BBA}"/>
          </ac:spMkLst>
        </pc:spChg>
        <pc:spChg chg="del">
          <ac:chgData name="Vaishali Kale" userId="5ec18dece0683a75" providerId="LiveId" clId="{99F2392C-C0F0-4F35-8FC3-9514A23C8AC8}" dt="2022-02-03T14:54:06.007" v="889" actId="931"/>
          <ac:spMkLst>
            <pc:docMk/>
            <pc:sldMk cId="373729676" sldId="270"/>
            <ac:spMk id="3" creationId="{7CFF22A9-9C4E-4E83-B649-F09E0B950358}"/>
          </ac:spMkLst>
        </pc:spChg>
        <pc:picChg chg="add mod">
          <ac:chgData name="Vaishali Kale" userId="5ec18dece0683a75" providerId="LiveId" clId="{99F2392C-C0F0-4F35-8FC3-9514A23C8AC8}" dt="2022-02-03T14:57:35.026" v="1007" actId="1035"/>
          <ac:picMkLst>
            <pc:docMk/>
            <pc:sldMk cId="373729676" sldId="270"/>
            <ac:picMk id="5" creationId="{7207F059-F404-4A88-8C35-6A4BE21F7EAC}"/>
          </ac:picMkLst>
        </pc:picChg>
      </pc:sldChg>
      <pc:sldChg chg="addSp delSp modSp new mod">
        <pc:chgData name="Vaishali Kale" userId="5ec18dece0683a75" providerId="LiveId" clId="{99F2392C-C0F0-4F35-8FC3-9514A23C8AC8}" dt="2022-02-03T15:13:26.710" v="1032"/>
        <pc:sldMkLst>
          <pc:docMk/>
          <pc:sldMk cId="4244970707" sldId="271"/>
        </pc:sldMkLst>
        <pc:spChg chg="mod">
          <ac:chgData name="Vaishali Kale" userId="5ec18dece0683a75" providerId="LiveId" clId="{99F2392C-C0F0-4F35-8FC3-9514A23C8AC8}" dt="2022-02-03T15:13:26.710" v="1032"/>
          <ac:spMkLst>
            <pc:docMk/>
            <pc:sldMk cId="4244970707" sldId="271"/>
            <ac:spMk id="2" creationId="{DAA1EFA1-4D73-42D4-BAE0-53312DA8A482}"/>
          </ac:spMkLst>
        </pc:spChg>
        <pc:spChg chg="del">
          <ac:chgData name="Vaishali Kale" userId="5ec18dece0683a75" providerId="LiveId" clId="{99F2392C-C0F0-4F35-8FC3-9514A23C8AC8}" dt="2022-02-03T14:54:11.554" v="892" actId="931"/>
          <ac:spMkLst>
            <pc:docMk/>
            <pc:sldMk cId="4244970707" sldId="271"/>
            <ac:spMk id="3" creationId="{D2AD78B3-78B7-43FD-A84F-BEC637C4B3E4}"/>
          </ac:spMkLst>
        </pc:spChg>
        <pc:picChg chg="add mod">
          <ac:chgData name="Vaishali Kale" userId="5ec18dece0683a75" providerId="LiveId" clId="{99F2392C-C0F0-4F35-8FC3-9514A23C8AC8}" dt="2022-02-03T14:58:00.316" v="1011" actId="1076"/>
          <ac:picMkLst>
            <pc:docMk/>
            <pc:sldMk cId="4244970707" sldId="271"/>
            <ac:picMk id="5" creationId="{3B5B43CE-6738-431C-A72C-5204E9893A3B}"/>
          </ac:picMkLst>
        </pc:picChg>
      </pc:sldChg>
      <pc:sldChg chg="addSp delSp modSp new mod">
        <pc:chgData name="Vaishali Kale" userId="5ec18dece0683a75" providerId="LiveId" clId="{99F2392C-C0F0-4F35-8FC3-9514A23C8AC8}" dt="2022-02-03T14:58:30.262" v="1016" actId="1035"/>
        <pc:sldMkLst>
          <pc:docMk/>
          <pc:sldMk cId="3423812077" sldId="272"/>
        </pc:sldMkLst>
        <pc:spChg chg="del">
          <ac:chgData name="Vaishali Kale" userId="5ec18dece0683a75" providerId="LiveId" clId="{99F2392C-C0F0-4F35-8FC3-9514A23C8AC8}" dt="2022-02-03T14:58:05.796" v="1012" actId="478"/>
          <ac:spMkLst>
            <pc:docMk/>
            <pc:sldMk cId="3423812077" sldId="272"/>
            <ac:spMk id="2" creationId="{376B3B87-9C81-4453-B96E-9231A31B8405}"/>
          </ac:spMkLst>
        </pc:spChg>
        <pc:spChg chg="del">
          <ac:chgData name="Vaishali Kale" userId="5ec18dece0683a75" providerId="LiveId" clId="{99F2392C-C0F0-4F35-8FC3-9514A23C8AC8}" dt="2022-02-03T14:54:17.706" v="895" actId="931"/>
          <ac:spMkLst>
            <pc:docMk/>
            <pc:sldMk cId="3423812077" sldId="272"/>
            <ac:spMk id="3" creationId="{F10B92AD-17B3-42D4-B06B-A13F1CC40E36}"/>
          </ac:spMkLst>
        </pc:spChg>
        <pc:picChg chg="add mod">
          <ac:chgData name="Vaishali Kale" userId="5ec18dece0683a75" providerId="LiveId" clId="{99F2392C-C0F0-4F35-8FC3-9514A23C8AC8}" dt="2022-02-03T14:58:30.262" v="1016" actId="1035"/>
          <ac:picMkLst>
            <pc:docMk/>
            <pc:sldMk cId="3423812077" sldId="272"/>
            <ac:picMk id="5" creationId="{E1279200-A409-4026-830A-F4DEA14A5C07}"/>
          </ac:picMkLst>
        </pc:picChg>
      </pc:sldChg>
      <pc:sldChg chg="addSp delSp modSp new mod">
        <pc:chgData name="Vaishali Kale" userId="5ec18dece0683a75" providerId="LiveId" clId="{99F2392C-C0F0-4F35-8FC3-9514A23C8AC8}" dt="2022-02-03T14:59:07.356" v="1024" actId="1076"/>
        <pc:sldMkLst>
          <pc:docMk/>
          <pc:sldMk cId="663297106" sldId="273"/>
        </pc:sldMkLst>
        <pc:spChg chg="del">
          <ac:chgData name="Vaishali Kale" userId="5ec18dece0683a75" providerId="LiveId" clId="{99F2392C-C0F0-4F35-8FC3-9514A23C8AC8}" dt="2022-02-03T14:58:37.056" v="1017" actId="478"/>
          <ac:spMkLst>
            <pc:docMk/>
            <pc:sldMk cId="663297106" sldId="273"/>
            <ac:spMk id="2" creationId="{E5AB6F81-87E9-4006-8C14-38F9568CDF93}"/>
          </ac:spMkLst>
        </pc:spChg>
        <pc:spChg chg="del">
          <ac:chgData name="Vaishali Kale" userId="5ec18dece0683a75" providerId="LiveId" clId="{99F2392C-C0F0-4F35-8FC3-9514A23C8AC8}" dt="2022-02-03T14:54:24.140" v="898" actId="931"/>
          <ac:spMkLst>
            <pc:docMk/>
            <pc:sldMk cId="663297106" sldId="273"/>
            <ac:spMk id="3" creationId="{E6B892C3-CDCB-4F51-9213-EC15CFC8A525}"/>
          </ac:spMkLst>
        </pc:spChg>
        <pc:picChg chg="add mod">
          <ac:chgData name="Vaishali Kale" userId="5ec18dece0683a75" providerId="LiveId" clId="{99F2392C-C0F0-4F35-8FC3-9514A23C8AC8}" dt="2022-02-03T14:59:07.356" v="1024" actId="1076"/>
          <ac:picMkLst>
            <pc:docMk/>
            <pc:sldMk cId="663297106" sldId="273"/>
            <ac:picMk id="5" creationId="{E533C5E9-593B-451E-BCD8-890880439120}"/>
          </ac:picMkLst>
        </pc:picChg>
      </pc:sldChg>
      <pc:sldChg chg="addSp delSp modSp new mod">
        <pc:chgData name="Vaishali Kale" userId="5ec18dece0683a75" providerId="LiveId" clId="{99F2392C-C0F0-4F35-8FC3-9514A23C8AC8}" dt="2022-02-03T15:00:01.406" v="1031" actId="1076"/>
        <pc:sldMkLst>
          <pc:docMk/>
          <pc:sldMk cId="52238606" sldId="274"/>
        </pc:sldMkLst>
        <pc:spChg chg="del">
          <ac:chgData name="Vaishali Kale" userId="5ec18dece0683a75" providerId="LiveId" clId="{99F2392C-C0F0-4F35-8FC3-9514A23C8AC8}" dt="2022-02-03T14:59:14.085" v="1025" actId="478"/>
          <ac:spMkLst>
            <pc:docMk/>
            <pc:sldMk cId="52238606" sldId="274"/>
            <ac:spMk id="2" creationId="{2788A572-E510-4931-9791-7D5D5EC6F608}"/>
          </ac:spMkLst>
        </pc:spChg>
        <pc:spChg chg="del">
          <ac:chgData name="Vaishali Kale" userId="5ec18dece0683a75" providerId="LiveId" clId="{99F2392C-C0F0-4F35-8FC3-9514A23C8AC8}" dt="2022-02-03T14:54:30.920" v="901" actId="931"/>
          <ac:spMkLst>
            <pc:docMk/>
            <pc:sldMk cId="52238606" sldId="274"/>
            <ac:spMk id="3" creationId="{6567495A-0A81-4266-A125-4DF19BE3D8EB}"/>
          </ac:spMkLst>
        </pc:spChg>
        <pc:picChg chg="add mod">
          <ac:chgData name="Vaishali Kale" userId="5ec18dece0683a75" providerId="LiveId" clId="{99F2392C-C0F0-4F35-8FC3-9514A23C8AC8}" dt="2022-02-03T15:00:01.406" v="1031" actId="1076"/>
          <ac:picMkLst>
            <pc:docMk/>
            <pc:sldMk cId="52238606" sldId="274"/>
            <ac:picMk id="5" creationId="{0C483A6D-3825-47F0-BB84-EE00EE00EE69}"/>
          </ac:picMkLst>
        </pc:picChg>
      </pc:sldChg>
      <pc:sldChg chg="addSp delSp modSp new mod">
        <pc:chgData name="Vaishali Kale" userId="5ec18dece0683a75" providerId="LiveId" clId="{99F2392C-C0F0-4F35-8FC3-9514A23C8AC8}" dt="2022-02-03T15:52:20.250" v="1086" actId="1076"/>
        <pc:sldMkLst>
          <pc:docMk/>
          <pc:sldMk cId="3118760569" sldId="275"/>
        </pc:sldMkLst>
        <pc:spChg chg="del">
          <ac:chgData name="Vaishali Kale" userId="5ec18dece0683a75" providerId="LiveId" clId="{99F2392C-C0F0-4F35-8FC3-9514A23C8AC8}" dt="2022-02-03T14:46:36.369" v="373" actId="478"/>
          <ac:spMkLst>
            <pc:docMk/>
            <pc:sldMk cId="3118760569" sldId="275"/>
            <ac:spMk id="2" creationId="{77953CB7-6E34-424D-B8F9-01E633233946}"/>
          </ac:spMkLst>
        </pc:spChg>
        <pc:spChg chg="del">
          <ac:chgData name="Vaishali Kale" userId="5ec18dece0683a75" providerId="LiveId" clId="{99F2392C-C0F0-4F35-8FC3-9514A23C8AC8}" dt="2022-02-03T14:44:53.322" v="315" actId="931"/>
          <ac:spMkLst>
            <pc:docMk/>
            <pc:sldMk cId="3118760569" sldId="275"/>
            <ac:spMk id="3" creationId="{0A6068B8-D9D8-4180-9EE0-ECE8A3AE6F5D}"/>
          </ac:spMkLst>
        </pc:spChg>
        <pc:spChg chg="add del mod">
          <ac:chgData name="Vaishali Kale" userId="5ec18dece0683a75" providerId="LiveId" clId="{99F2392C-C0F0-4F35-8FC3-9514A23C8AC8}" dt="2022-02-03T15:51:57.496" v="1046" actId="931"/>
          <ac:spMkLst>
            <pc:docMk/>
            <pc:sldMk cId="3118760569" sldId="275"/>
            <ac:spMk id="7" creationId="{6FFF761A-02C0-4976-9288-8E244F70AFBB}"/>
          </ac:spMkLst>
        </pc:spChg>
        <pc:picChg chg="add del mod">
          <ac:chgData name="Vaishali Kale" userId="5ec18dece0683a75" providerId="LiveId" clId="{99F2392C-C0F0-4F35-8FC3-9514A23C8AC8}" dt="2022-02-03T15:51:48.794" v="1045" actId="478"/>
          <ac:picMkLst>
            <pc:docMk/>
            <pc:sldMk cId="3118760569" sldId="275"/>
            <ac:picMk id="5" creationId="{73D966D4-CDF1-44D3-8BF4-D971FB6F0DFC}"/>
          </ac:picMkLst>
        </pc:picChg>
        <pc:picChg chg="add mod">
          <ac:chgData name="Vaishali Kale" userId="5ec18dece0683a75" providerId="LiveId" clId="{99F2392C-C0F0-4F35-8FC3-9514A23C8AC8}" dt="2022-02-03T15:52:20.250" v="1086" actId="1076"/>
          <ac:picMkLst>
            <pc:docMk/>
            <pc:sldMk cId="3118760569" sldId="275"/>
            <ac:picMk id="9" creationId="{EE347495-5F27-4235-BA69-C39F9F83F25D}"/>
          </ac:picMkLst>
        </pc:picChg>
      </pc:sldChg>
      <pc:sldChg chg="addSp delSp modSp new mod">
        <pc:chgData name="Vaishali Kale" userId="5ec18dece0683a75" providerId="LiveId" clId="{99F2392C-C0F0-4F35-8FC3-9514A23C8AC8}" dt="2022-02-03T14:47:18.039" v="530" actId="1035"/>
        <pc:sldMkLst>
          <pc:docMk/>
          <pc:sldMk cId="1393681608" sldId="276"/>
        </pc:sldMkLst>
        <pc:spChg chg="del">
          <ac:chgData name="Vaishali Kale" userId="5ec18dece0683a75" providerId="LiveId" clId="{99F2392C-C0F0-4F35-8FC3-9514A23C8AC8}" dt="2022-02-03T14:46:48.769" v="397" actId="478"/>
          <ac:spMkLst>
            <pc:docMk/>
            <pc:sldMk cId="1393681608" sldId="276"/>
            <ac:spMk id="2" creationId="{B2AF7F2D-9DD8-4579-8D55-52F9B829EB62}"/>
          </ac:spMkLst>
        </pc:spChg>
        <pc:spChg chg="del">
          <ac:chgData name="Vaishali Kale" userId="5ec18dece0683a75" providerId="LiveId" clId="{99F2392C-C0F0-4F35-8FC3-9514A23C8AC8}" dt="2022-02-03T14:45:00.719" v="318" actId="931"/>
          <ac:spMkLst>
            <pc:docMk/>
            <pc:sldMk cId="1393681608" sldId="276"/>
            <ac:spMk id="3" creationId="{BC514EE9-C48A-4A2F-A9A4-1F54337621E1}"/>
          </ac:spMkLst>
        </pc:spChg>
        <pc:picChg chg="add mod">
          <ac:chgData name="Vaishali Kale" userId="5ec18dece0683a75" providerId="LiveId" clId="{99F2392C-C0F0-4F35-8FC3-9514A23C8AC8}" dt="2022-02-03T14:47:18.039" v="530" actId="1035"/>
          <ac:picMkLst>
            <pc:docMk/>
            <pc:sldMk cId="1393681608" sldId="276"/>
            <ac:picMk id="5" creationId="{5A7328FF-8C57-412A-91C2-7ADD921A7811}"/>
          </ac:picMkLst>
        </pc:picChg>
      </pc:sldChg>
      <pc:sldChg chg="addSp delSp modSp new mod">
        <pc:chgData name="Vaishali Kale" userId="5ec18dece0683a75" providerId="LiveId" clId="{99F2392C-C0F0-4F35-8FC3-9514A23C8AC8}" dt="2022-02-03T14:47:56.100" v="625" actId="1036"/>
        <pc:sldMkLst>
          <pc:docMk/>
          <pc:sldMk cId="3878425825" sldId="277"/>
        </pc:sldMkLst>
        <pc:spChg chg="del">
          <ac:chgData name="Vaishali Kale" userId="5ec18dece0683a75" providerId="LiveId" clId="{99F2392C-C0F0-4F35-8FC3-9514A23C8AC8}" dt="2022-02-03T14:47:31.289" v="531" actId="478"/>
          <ac:spMkLst>
            <pc:docMk/>
            <pc:sldMk cId="3878425825" sldId="277"/>
            <ac:spMk id="2" creationId="{A4082F03-E57D-4AB2-A4FD-EC392B1D5A88}"/>
          </ac:spMkLst>
        </pc:spChg>
        <pc:spChg chg="del">
          <ac:chgData name="Vaishali Kale" userId="5ec18dece0683a75" providerId="LiveId" clId="{99F2392C-C0F0-4F35-8FC3-9514A23C8AC8}" dt="2022-02-03T14:45:08.200" v="321" actId="931"/>
          <ac:spMkLst>
            <pc:docMk/>
            <pc:sldMk cId="3878425825" sldId="277"/>
            <ac:spMk id="3" creationId="{08EFF308-B22A-473B-900E-77A017DD7452}"/>
          </ac:spMkLst>
        </pc:spChg>
        <pc:picChg chg="add mod">
          <ac:chgData name="Vaishali Kale" userId="5ec18dece0683a75" providerId="LiveId" clId="{99F2392C-C0F0-4F35-8FC3-9514A23C8AC8}" dt="2022-02-03T14:47:56.100" v="625" actId="1036"/>
          <ac:picMkLst>
            <pc:docMk/>
            <pc:sldMk cId="3878425825" sldId="277"/>
            <ac:picMk id="5" creationId="{A246A9E2-5C4E-471D-899A-05EDFB12F9B6}"/>
          </ac:picMkLst>
        </pc:picChg>
      </pc:sldChg>
      <pc:sldChg chg="addSp delSp modSp new mod">
        <pc:chgData name="Vaishali Kale" userId="5ec18dece0683a75" providerId="LiveId" clId="{99F2392C-C0F0-4F35-8FC3-9514A23C8AC8}" dt="2022-02-03T14:48:29.050" v="697" actId="1036"/>
        <pc:sldMkLst>
          <pc:docMk/>
          <pc:sldMk cId="4040134371" sldId="278"/>
        </pc:sldMkLst>
        <pc:spChg chg="del">
          <ac:chgData name="Vaishali Kale" userId="5ec18dece0683a75" providerId="LiveId" clId="{99F2392C-C0F0-4F35-8FC3-9514A23C8AC8}" dt="2022-02-03T14:48:04.610" v="626" actId="478"/>
          <ac:spMkLst>
            <pc:docMk/>
            <pc:sldMk cId="4040134371" sldId="278"/>
            <ac:spMk id="2" creationId="{F496F688-AE46-4B49-B2A7-63C661821418}"/>
          </ac:spMkLst>
        </pc:spChg>
        <pc:spChg chg="del">
          <ac:chgData name="Vaishali Kale" userId="5ec18dece0683a75" providerId="LiveId" clId="{99F2392C-C0F0-4F35-8FC3-9514A23C8AC8}" dt="2022-02-03T14:45:14.859" v="324" actId="931"/>
          <ac:spMkLst>
            <pc:docMk/>
            <pc:sldMk cId="4040134371" sldId="278"/>
            <ac:spMk id="3" creationId="{4C98E7B5-0AAF-46A1-A7A3-DB4A5CBCC7C3}"/>
          </ac:spMkLst>
        </pc:spChg>
        <pc:picChg chg="add mod">
          <ac:chgData name="Vaishali Kale" userId="5ec18dece0683a75" providerId="LiveId" clId="{99F2392C-C0F0-4F35-8FC3-9514A23C8AC8}" dt="2022-02-03T14:48:29.050" v="697" actId="1036"/>
          <ac:picMkLst>
            <pc:docMk/>
            <pc:sldMk cId="4040134371" sldId="278"/>
            <ac:picMk id="5" creationId="{D64DCEAA-228D-448A-BDA6-590F79B463D1}"/>
          </ac:picMkLst>
        </pc:picChg>
      </pc:sldChg>
      <pc:sldChg chg="addSp delSp modSp new mod">
        <pc:chgData name="Vaishali Kale" userId="5ec18dece0683a75" providerId="LiveId" clId="{99F2392C-C0F0-4F35-8FC3-9514A23C8AC8}" dt="2022-02-03T14:49:10.439" v="793" actId="1036"/>
        <pc:sldMkLst>
          <pc:docMk/>
          <pc:sldMk cId="3165766472" sldId="279"/>
        </pc:sldMkLst>
        <pc:spChg chg="del mod">
          <ac:chgData name="Vaishali Kale" userId="5ec18dece0683a75" providerId="LiveId" clId="{99F2392C-C0F0-4F35-8FC3-9514A23C8AC8}" dt="2022-02-03T14:48:39.360" v="700" actId="478"/>
          <ac:spMkLst>
            <pc:docMk/>
            <pc:sldMk cId="3165766472" sldId="279"/>
            <ac:spMk id="2" creationId="{C9513119-1B3B-46B4-BD77-6D71AE731204}"/>
          </ac:spMkLst>
        </pc:spChg>
        <pc:spChg chg="del">
          <ac:chgData name="Vaishali Kale" userId="5ec18dece0683a75" providerId="LiveId" clId="{99F2392C-C0F0-4F35-8FC3-9514A23C8AC8}" dt="2022-02-03T14:45:23.550" v="327" actId="931"/>
          <ac:spMkLst>
            <pc:docMk/>
            <pc:sldMk cId="3165766472" sldId="279"/>
            <ac:spMk id="3" creationId="{2FF10BEA-84FF-4B30-B406-799ADE6BE9B7}"/>
          </ac:spMkLst>
        </pc:spChg>
        <pc:picChg chg="add mod">
          <ac:chgData name="Vaishali Kale" userId="5ec18dece0683a75" providerId="LiveId" clId="{99F2392C-C0F0-4F35-8FC3-9514A23C8AC8}" dt="2022-02-03T14:49:10.439" v="793" actId="1036"/>
          <ac:picMkLst>
            <pc:docMk/>
            <pc:sldMk cId="3165766472" sldId="279"/>
            <ac:picMk id="5" creationId="{A57D15E1-142C-4D1E-AA5B-7E4E509C5967}"/>
          </ac:picMkLst>
        </pc:picChg>
      </pc:sldChg>
      <pc:sldChg chg="addSp delSp modSp new mod">
        <pc:chgData name="Vaishali Kale" userId="5ec18dece0683a75" providerId="LiveId" clId="{99F2392C-C0F0-4F35-8FC3-9514A23C8AC8}" dt="2022-02-03T14:49:47.980" v="873" actId="1036"/>
        <pc:sldMkLst>
          <pc:docMk/>
          <pc:sldMk cId="576918784" sldId="280"/>
        </pc:sldMkLst>
        <pc:spChg chg="del">
          <ac:chgData name="Vaishali Kale" userId="5ec18dece0683a75" providerId="LiveId" clId="{99F2392C-C0F0-4F35-8FC3-9514A23C8AC8}" dt="2022-02-03T14:49:20.243" v="794" actId="478"/>
          <ac:spMkLst>
            <pc:docMk/>
            <pc:sldMk cId="576918784" sldId="280"/>
            <ac:spMk id="2" creationId="{DCE238E1-820B-4A75-BA41-F40F0D01951C}"/>
          </ac:spMkLst>
        </pc:spChg>
        <pc:spChg chg="del">
          <ac:chgData name="Vaishali Kale" userId="5ec18dece0683a75" providerId="LiveId" clId="{99F2392C-C0F0-4F35-8FC3-9514A23C8AC8}" dt="2022-02-03T14:45:30.329" v="330" actId="931"/>
          <ac:spMkLst>
            <pc:docMk/>
            <pc:sldMk cId="576918784" sldId="280"/>
            <ac:spMk id="3" creationId="{F327FD04-2D3C-4B91-AC25-FB089B158312}"/>
          </ac:spMkLst>
        </pc:spChg>
        <pc:picChg chg="add mod">
          <ac:chgData name="Vaishali Kale" userId="5ec18dece0683a75" providerId="LiveId" clId="{99F2392C-C0F0-4F35-8FC3-9514A23C8AC8}" dt="2022-02-03T14:49:47.980" v="873" actId="1036"/>
          <ac:picMkLst>
            <pc:docMk/>
            <pc:sldMk cId="576918784" sldId="280"/>
            <ac:picMk id="5" creationId="{3688A90A-231C-4B9B-AECA-648AFCC9CB49}"/>
          </ac:picMkLst>
        </pc:picChg>
      </pc:sldChg>
      <pc:sldChg chg="new del">
        <pc:chgData name="Vaishali Kale" userId="5ec18dece0683a75" providerId="LiveId" clId="{99F2392C-C0F0-4F35-8FC3-9514A23C8AC8}" dt="2022-02-03T14:45:34.214" v="333" actId="47"/>
        <pc:sldMkLst>
          <pc:docMk/>
          <pc:sldMk cId="1779943369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08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3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783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24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402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775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3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99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78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0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0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92BD44-72D5-4343-8AC4-CD37EDC4897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AAAA-C75D-4228-84D7-C88B1D3A8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396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0FF6-118E-4AE2-8E81-4834433A0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235" y="339445"/>
            <a:ext cx="9144000" cy="2387600"/>
          </a:xfrm>
        </p:spPr>
        <p:txBody>
          <a:bodyPr/>
          <a:lstStyle/>
          <a:p>
            <a:r>
              <a:rPr lang="en-IN" dirty="0"/>
              <a:t>UNIT CONVERTOR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FF3D4-A7AE-4DD1-BBCF-9D559CE9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3835" y="4384955"/>
            <a:ext cx="7631953" cy="1655762"/>
          </a:xfrm>
        </p:spPr>
        <p:txBody>
          <a:bodyPr/>
          <a:lstStyle/>
          <a:p>
            <a:r>
              <a:rPr lang="en-IN" dirty="0"/>
              <a:t>-</a:t>
            </a:r>
            <a:r>
              <a:rPr lang="en-IN" dirty="0" err="1"/>
              <a:t>Ayush</a:t>
            </a:r>
            <a:r>
              <a:rPr lang="en-IN" dirty="0"/>
              <a:t> Kale (I1) , </a:t>
            </a:r>
            <a:r>
              <a:rPr lang="en-IN" dirty="0" err="1"/>
              <a:t>Ayush</a:t>
            </a:r>
            <a:r>
              <a:rPr lang="en-IN" dirty="0"/>
              <a:t> </a:t>
            </a:r>
            <a:r>
              <a:rPr lang="en-IN" dirty="0" err="1"/>
              <a:t>Sisodiya</a:t>
            </a:r>
            <a:r>
              <a:rPr lang="en-IN" dirty="0"/>
              <a:t> (I1) &amp; </a:t>
            </a:r>
            <a:r>
              <a:rPr lang="en-IN" dirty="0" err="1"/>
              <a:t>Yaman</a:t>
            </a:r>
            <a:r>
              <a:rPr lang="en-IN" dirty="0"/>
              <a:t> Gupta(I2)</a:t>
            </a:r>
          </a:p>
        </p:txBody>
      </p:sp>
    </p:spTree>
    <p:extLst>
      <p:ext uri="{BB962C8B-B14F-4D97-AF65-F5344CB8AC3E}">
        <p14:creationId xmlns:p14="http://schemas.microsoft.com/office/powerpoint/2010/main" val="341506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6127-6A8C-4115-A3F3-B390086C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036" y="2485324"/>
            <a:ext cx="5730688" cy="1325563"/>
          </a:xfrm>
        </p:spPr>
        <p:txBody>
          <a:bodyPr>
            <a:normAutofit fontScale="90000"/>
          </a:bodyPr>
          <a:lstStyle/>
          <a:p>
            <a:r>
              <a:rPr lang="en-IN" sz="9800" dirty="0"/>
              <a:t>Snapshots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58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54F1F52-EF3D-4ED7-B1B9-53ACE9ABB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8544"/>
            <a:ext cx="10306050" cy="6820912"/>
          </a:xfrm>
        </p:spPr>
      </p:pic>
    </p:spTree>
    <p:extLst>
      <p:ext uri="{BB962C8B-B14F-4D97-AF65-F5344CB8AC3E}">
        <p14:creationId xmlns:p14="http://schemas.microsoft.com/office/powerpoint/2010/main" val="85663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7F3895B-D802-4D1A-AB6B-719F2385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-38100"/>
            <a:ext cx="10325100" cy="6877902"/>
          </a:xfrm>
        </p:spPr>
      </p:pic>
    </p:spTree>
    <p:extLst>
      <p:ext uri="{BB962C8B-B14F-4D97-AF65-F5344CB8AC3E}">
        <p14:creationId xmlns:p14="http://schemas.microsoft.com/office/powerpoint/2010/main" val="327172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3F2990-8B8D-4F12-A8BF-B5354C700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6813"/>
            <a:ext cx="10306049" cy="6782473"/>
          </a:xfrm>
        </p:spPr>
      </p:pic>
    </p:spTree>
    <p:extLst>
      <p:ext uri="{BB962C8B-B14F-4D97-AF65-F5344CB8AC3E}">
        <p14:creationId xmlns:p14="http://schemas.microsoft.com/office/powerpoint/2010/main" val="297818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C946909-9AEF-469E-A276-76CC0586A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10"/>
            <a:ext cx="10648950" cy="6857790"/>
          </a:xfrm>
        </p:spPr>
      </p:pic>
    </p:spTree>
    <p:extLst>
      <p:ext uri="{BB962C8B-B14F-4D97-AF65-F5344CB8AC3E}">
        <p14:creationId xmlns:p14="http://schemas.microsoft.com/office/powerpoint/2010/main" val="281010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B15CC59-80ED-474D-930D-DB713CCC0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-18958"/>
            <a:ext cx="10410825" cy="6895916"/>
          </a:xfrm>
        </p:spPr>
      </p:pic>
    </p:spTree>
    <p:extLst>
      <p:ext uri="{BB962C8B-B14F-4D97-AF65-F5344CB8AC3E}">
        <p14:creationId xmlns:p14="http://schemas.microsoft.com/office/powerpoint/2010/main" val="413543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207F059-F404-4A88-8C35-6A4BE21F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-30876"/>
            <a:ext cx="10401300" cy="6900701"/>
          </a:xfrm>
        </p:spPr>
      </p:pic>
    </p:spTree>
    <p:extLst>
      <p:ext uri="{BB962C8B-B14F-4D97-AF65-F5344CB8AC3E}">
        <p14:creationId xmlns:p14="http://schemas.microsoft.com/office/powerpoint/2010/main" val="37372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EFA1-4D73-42D4-BAE0-53312DA8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B5B43CE-6738-431C-A72C-5204E9893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0"/>
            <a:ext cx="10401300" cy="6850048"/>
          </a:xfrm>
        </p:spPr>
      </p:pic>
    </p:spTree>
    <p:extLst>
      <p:ext uri="{BB962C8B-B14F-4D97-AF65-F5344CB8AC3E}">
        <p14:creationId xmlns:p14="http://schemas.microsoft.com/office/powerpoint/2010/main" val="424497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1279200-A409-4026-830A-F4DEA14A5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37045"/>
            <a:ext cx="10287000" cy="6885520"/>
          </a:xfrm>
        </p:spPr>
      </p:pic>
    </p:spTree>
    <p:extLst>
      <p:ext uri="{BB962C8B-B14F-4D97-AF65-F5344CB8AC3E}">
        <p14:creationId xmlns:p14="http://schemas.microsoft.com/office/powerpoint/2010/main" val="342381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533C5E9-593B-451E-BCD8-890880439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37" y="0"/>
            <a:ext cx="10463925" cy="6858000"/>
          </a:xfrm>
        </p:spPr>
      </p:pic>
    </p:spTree>
    <p:extLst>
      <p:ext uri="{BB962C8B-B14F-4D97-AF65-F5344CB8AC3E}">
        <p14:creationId xmlns:p14="http://schemas.microsoft.com/office/powerpoint/2010/main" val="66329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55CB-9956-4908-9059-49EBEA2E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35" y="119530"/>
            <a:ext cx="3731933" cy="163092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0F3F-1E5B-4FCC-9387-1EEC38AC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29" y="1665941"/>
            <a:ext cx="8610600" cy="929528"/>
          </a:xfrm>
        </p:spPr>
        <p:txBody>
          <a:bodyPr/>
          <a:lstStyle/>
          <a:p>
            <a:r>
              <a:rPr lang="en-IN" dirty="0"/>
              <a:t>To create a Unit Convertor for multiple dimensions.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441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483A6D-3825-47F0-BB84-EE00EE00E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00" y="0"/>
            <a:ext cx="10228600" cy="6858000"/>
          </a:xfrm>
        </p:spPr>
      </p:pic>
    </p:spTree>
    <p:extLst>
      <p:ext uri="{BB962C8B-B14F-4D97-AF65-F5344CB8AC3E}">
        <p14:creationId xmlns:p14="http://schemas.microsoft.com/office/powerpoint/2010/main" val="5223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7D85-DAC2-4448-8176-F729DA85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806" y="2503253"/>
            <a:ext cx="6818406" cy="1325563"/>
          </a:xfrm>
        </p:spPr>
        <p:txBody>
          <a:bodyPr>
            <a:normAutofit fontScale="90000"/>
          </a:bodyPr>
          <a:lstStyle/>
          <a:p>
            <a:r>
              <a:rPr lang="en-IN" sz="8800" dirty="0"/>
              <a:t>Modules</a:t>
            </a:r>
            <a:r>
              <a:rPr lang="en-IN" sz="8000" dirty="0"/>
              <a:t> </a:t>
            </a:r>
            <a:r>
              <a:rPr lang="en-IN" sz="8800" dirty="0"/>
              <a:t>Built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3865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EE347495-5F27-4235-BA69-C39F9F83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706"/>
            <a:ext cx="12201610" cy="3914588"/>
          </a:xfrm>
        </p:spPr>
      </p:pic>
    </p:spTree>
    <p:extLst>
      <p:ext uri="{BB962C8B-B14F-4D97-AF65-F5344CB8AC3E}">
        <p14:creationId xmlns:p14="http://schemas.microsoft.com/office/powerpoint/2010/main" val="311876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A7328FF-8C57-412A-91C2-7ADD921A7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" y="492124"/>
            <a:ext cx="12176033" cy="5754341"/>
          </a:xfrm>
        </p:spPr>
      </p:pic>
    </p:spTree>
    <p:extLst>
      <p:ext uri="{BB962C8B-B14F-4D97-AF65-F5344CB8AC3E}">
        <p14:creationId xmlns:p14="http://schemas.microsoft.com/office/powerpoint/2010/main" val="139368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46A9E2-5C4E-471D-899A-05EDFB12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" y="1353335"/>
            <a:ext cx="12179510" cy="3961615"/>
          </a:xfrm>
        </p:spPr>
      </p:pic>
    </p:spTree>
    <p:extLst>
      <p:ext uri="{BB962C8B-B14F-4D97-AF65-F5344CB8AC3E}">
        <p14:creationId xmlns:p14="http://schemas.microsoft.com/office/powerpoint/2010/main" val="387842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64DCEAA-228D-448A-BDA6-590F79B46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7688"/>
            <a:ext cx="12209763" cy="2475712"/>
          </a:xfrm>
        </p:spPr>
      </p:pic>
    </p:spTree>
    <p:extLst>
      <p:ext uri="{BB962C8B-B14F-4D97-AF65-F5344CB8AC3E}">
        <p14:creationId xmlns:p14="http://schemas.microsoft.com/office/powerpoint/2010/main" val="404013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7D15E1-142C-4D1E-AA5B-7E4E509C5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1" y="1796249"/>
            <a:ext cx="12168219" cy="3025248"/>
          </a:xfrm>
        </p:spPr>
      </p:pic>
    </p:spTree>
    <p:extLst>
      <p:ext uri="{BB962C8B-B14F-4D97-AF65-F5344CB8AC3E}">
        <p14:creationId xmlns:p14="http://schemas.microsoft.com/office/powerpoint/2010/main" val="316576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688A90A-231C-4B9B-AECA-648AFCC9C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" y="405596"/>
            <a:ext cx="12172970" cy="5959242"/>
          </a:xfrm>
        </p:spPr>
      </p:pic>
    </p:spTree>
    <p:extLst>
      <p:ext uri="{BB962C8B-B14F-4D97-AF65-F5344CB8AC3E}">
        <p14:creationId xmlns:p14="http://schemas.microsoft.com/office/powerpoint/2010/main" val="576918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33</Words>
  <Application>Microsoft Office PowerPoint</Application>
  <PresentationFormat>Widescreen</PresentationFormat>
  <Paragraphs>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UNIT CONVERTOR</vt:lpstr>
      <vt:lpstr>Objective</vt:lpstr>
      <vt:lpstr>Modules Built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CONVERTOR</dc:title>
  <dc:creator>Vaishali Kale</dc:creator>
  <cp:lastModifiedBy>Vaishali Kale</cp:lastModifiedBy>
  <cp:revision>1</cp:revision>
  <dcterms:created xsi:type="dcterms:W3CDTF">2022-01-12T06:57:50Z</dcterms:created>
  <dcterms:modified xsi:type="dcterms:W3CDTF">2022-02-03T15:52:23Z</dcterms:modified>
</cp:coreProperties>
</file>