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FC</a:t>
            </a:r>
            <a:r>
              <a:rPr lang="ja"/>
              <a:t>バスケットサークル紹介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サークル紹介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ja"/>
              <a:t>メンバー　１２名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ja"/>
              <a:t>第１事業部　１名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ja"/>
              <a:t>第２事業部　８名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ja"/>
              <a:t>第３事業部　２名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ja"/>
              <a:t>第４事業部　０名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ja"/>
              <a:t>活動内容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ja"/>
              <a:t>バスケ</a:t>
            </a:r>
          </a:p>
          <a:p>
            <a:pPr indent="-228600" lvl="1" marL="914400">
              <a:spcBef>
                <a:spcPts val="0"/>
              </a:spcBef>
              <a:buChar char="➢"/>
            </a:pPr>
            <a:r>
              <a:rPr lang="ja"/>
              <a:t>月１回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1122100"/>
            <a:ext cx="4890074" cy="366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900" y="760505"/>
            <a:ext cx="3332124" cy="444483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第１回目活動　9/2（火）19:00～20;00 豊洲</a:t>
            </a:r>
          </a:p>
        </p:txBody>
      </p:sp>
      <p:sp>
        <p:nvSpPr>
          <p:cNvPr id="74" name="Shape 74"/>
          <p:cNvSpPr/>
          <p:nvPr/>
        </p:nvSpPr>
        <p:spPr>
          <a:xfrm rot="-809763">
            <a:off x="4549904" y="1337397"/>
            <a:ext cx="2114592" cy="538088"/>
          </a:xfrm>
          <a:prstGeom prst="wedgeRoundRectCallout">
            <a:avLst>
              <a:gd fmla="val 48554" name="adj1"/>
              <a:gd fmla="val 1178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第３事業部　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小野寺社員（副部長）</a:t>
            </a:r>
          </a:p>
        </p:txBody>
      </p:sp>
      <p:sp>
        <p:nvSpPr>
          <p:cNvPr id="75" name="Shape 75"/>
          <p:cNvSpPr/>
          <p:nvPr/>
        </p:nvSpPr>
        <p:spPr>
          <a:xfrm rot="-809485">
            <a:off x="1813248" y="1285726"/>
            <a:ext cx="2012433" cy="538088"/>
          </a:xfrm>
          <a:prstGeom prst="wedgeRoundRectCallout">
            <a:avLst>
              <a:gd fmla="val -18839" name="adj1"/>
              <a:gd fmla="val 962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第２事業部　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山中社員</a:t>
            </a:r>
            <a:r>
              <a:rPr lang="ja"/>
              <a:t>（部長）</a:t>
            </a:r>
          </a:p>
        </p:txBody>
      </p:sp>
      <p:sp>
        <p:nvSpPr>
          <p:cNvPr id="76" name="Shape 76"/>
          <p:cNvSpPr/>
          <p:nvPr/>
        </p:nvSpPr>
        <p:spPr>
          <a:xfrm rot="-809485">
            <a:off x="3129548" y="3682301"/>
            <a:ext cx="2012433" cy="538088"/>
          </a:xfrm>
          <a:prstGeom prst="wedgeRoundRectCallout">
            <a:avLst>
              <a:gd fmla="val -22861" name="adj1"/>
              <a:gd fmla="val -843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第２事業部　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豊福社員</a:t>
            </a:r>
          </a:p>
        </p:txBody>
      </p:sp>
      <p:sp>
        <p:nvSpPr>
          <p:cNvPr id="77" name="Shape 77"/>
          <p:cNvSpPr/>
          <p:nvPr/>
        </p:nvSpPr>
        <p:spPr>
          <a:xfrm rot="1025">
            <a:off x="312948" y="3416535"/>
            <a:ext cx="2012400" cy="538200"/>
          </a:xfrm>
          <a:prstGeom prst="wedgeRoundRectCallout">
            <a:avLst>
              <a:gd fmla="val -29880" name="adj1"/>
              <a:gd fmla="val -826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第２事業部　</a:t>
            </a:r>
          </a:p>
          <a:p>
            <a:pPr lvl="0" rtl="0">
              <a:spcBef>
                <a:spcPts val="0"/>
              </a:spcBef>
              <a:buNone/>
            </a:pPr>
            <a:r>
              <a:rPr lang="ja"/>
              <a:t>福田課長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今後の活動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第２回目　１０月１２日（木）１８：００～２０：００　＠豊洲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第３回目　１１月１日（水）１９：００～２１：００　＠豊洲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他にも・・・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懇親会の開催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　一般大会（初心者クラス）の参加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最後に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運動不足解消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他事業部との交流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バスケをしたい人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は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第２事業部　山中，大内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第３事業部　小野寺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