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84c80643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84c80643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84c80643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84c80643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84c80643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84c8064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84c80643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84c80643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UINQiLfAYhY"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217741"/>
              </a:lnSpc>
              <a:spcBef>
                <a:spcPts val="0"/>
              </a:spcBef>
              <a:spcAft>
                <a:spcPts val="0"/>
              </a:spcAft>
              <a:buNone/>
            </a:pPr>
            <a:r>
              <a:rPr lang="ja" sz="3600">
                <a:solidFill>
                  <a:srgbClr val="0068B7"/>
                </a:solidFill>
                <a:latin typeface="Meiryo"/>
                <a:ea typeface="Meiryo"/>
                <a:cs typeface="Meiryo"/>
                <a:sym typeface="Meiryo"/>
              </a:rPr>
              <a:t>NTT R&amp;Dフォーラム2018（秋）</a:t>
            </a:r>
            <a:endParaRPr sz="3600">
              <a:latin typeface="Meiryo"/>
              <a:ea typeface="Meiryo"/>
              <a:cs typeface="Meiryo"/>
              <a:sym typeface="Meiryo"/>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100">
                <a:latin typeface="Arial"/>
                <a:ea typeface="Arial"/>
                <a:cs typeface="Arial"/>
                <a:sym typeface="Arial"/>
              </a:rPr>
              <a:t>https://labevent.ecl.ntt.co.jp/forum2018a/info/exhibits.html</a:t>
            </a:r>
            <a:endParaRPr/>
          </a:p>
        </p:txBody>
      </p:sp>
      <p:sp>
        <p:nvSpPr>
          <p:cNvPr id="88" name="Google Shape;88;p13"/>
          <p:cNvSpPr txBox="1"/>
          <p:nvPr/>
        </p:nvSpPr>
        <p:spPr>
          <a:xfrm>
            <a:off x="5356250" y="187532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R&amp;D参加に関して</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ja"/>
              <a:t>R&amp;Dって？</a:t>
            </a:r>
            <a:endParaRPr/>
          </a:p>
          <a:p>
            <a:pPr indent="-298450" lvl="1" marL="914400" rtl="0" algn="l">
              <a:spcBef>
                <a:spcPts val="0"/>
              </a:spcBef>
              <a:spcAft>
                <a:spcPts val="0"/>
              </a:spcAft>
              <a:buSzPts val="1100"/>
              <a:buChar char="➢"/>
            </a:pPr>
            <a:r>
              <a:rPr lang="ja"/>
              <a:t>NTTグループが研究開発しているものを展示する</a:t>
            </a:r>
            <a:endParaRPr/>
          </a:p>
          <a:p>
            <a:pPr indent="-298450" lvl="1" marL="914400" rtl="0" algn="l">
              <a:spcBef>
                <a:spcPts val="0"/>
              </a:spcBef>
              <a:spcAft>
                <a:spcPts val="0"/>
              </a:spcAft>
              <a:buSzPts val="1100"/>
              <a:buChar char="➢"/>
            </a:pPr>
            <a:r>
              <a:rPr lang="ja"/>
              <a:t>主にビジネス（商談）の場として活用されている</a:t>
            </a:r>
            <a:endParaRPr/>
          </a:p>
          <a:p>
            <a:pPr indent="-311150" lvl="0" marL="457200" rtl="0" algn="l">
              <a:spcBef>
                <a:spcPts val="0"/>
              </a:spcBef>
              <a:spcAft>
                <a:spcPts val="0"/>
              </a:spcAft>
              <a:buSzPts val="1300"/>
              <a:buChar char="❖"/>
            </a:pPr>
            <a:r>
              <a:rPr lang="ja"/>
              <a:t>頻度</a:t>
            </a:r>
            <a:endParaRPr/>
          </a:p>
          <a:p>
            <a:pPr indent="-298450" lvl="1" marL="914400" rtl="0" algn="l">
              <a:spcBef>
                <a:spcPts val="0"/>
              </a:spcBef>
              <a:spcAft>
                <a:spcPts val="0"/>
              </a:spcAft>
              <a:buSzPts val="1100"/>
              <a:buChar char="➢"/>
            </a:pPr>
            <a:r>
              <a:rPr lang="ja"/>
              <a:t>毎年2回（春，秋）に開催</a:t>
            </a:r>
            <a:endParaRPr/>
          </a:p>
          <a:p>
            <a:pPr indent="-311150" lvl="0" marL="457200" rtl="0" algn="l">
              <a:spcBef>
                <a:spcPts val="0"/>
              </a:spcBef>
              <a:spcAft>
                <a:spcPts val="0"/>
              </a:spcAft>
              <a:buSzPts val="1300"/>
              <a:buChar char="❖"/>
            </a:pPr>
            <a:r>
              <a:rPr lang="ja"/>
              <a:t>規模</a:t>
            </a:r>
            <a:endParaRPr/>
          </a:p>
          <a:p>
            <a:pPr indent="-298450" lvl="1" marL="914400" rtl="0" algn="l">
              <a:spcBef>
                <a:spcPts val="0"/>
              </a:spcBef>
              <a:spcAft>
                <a:spcPts val="0"/>
              </a:spcAft>
              <a:buSzPts val="1100"/>
              <a:buChar char="➢"/>
            </a:pPr>
            <a:r>
              <a:rPr lang="ja"/>
              <a:t>11/26（月）に関しては二千人来場</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個人的に気にすること</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主に3点の話題で聞いたりします</a:t>
            </a:r>
            <a:endParaRPr/>
          </a:p>
          <a:p>
            <a:pPr indent="-311150" lvl="0" marL="457200" rtl="0" algn="l">
              <a:spcBef>
                <a:spcPts val="1600"/>
              </a:spcBef>
              <a:spcAft>
                <a:spcPts val="0"/>
              </a:spcAft>
              <a:buSzPts val="1300"/>
              <a:buAutoNum type="arabicPeriod"/>
            </a:pPr>
            <a:r>
              <a:rPr lang="ja"/>
              <a:t>研究の背景，目的</a:t>
            </a:r>
            <a:endParaRPr/>
          </a:p>
          <a:p>
            <a:pPr indent="-311150" lvl="0" marL="457200" rtl="0" algn="l">
              <a:spcBef>
                <a:spcPts val="0"/>
              </a:spcBef>
              <a:spcAft>
                <a:spcPts val="0"/>
              </a:spcAft>
              <a:buSzPts val="1300"/>
              <a:buAutoNum type="arabicPeriod"/>
            </a:pPr>
            <a:r>
              <a:rPr lang="ja"/>
              <a:t>難しいところや工夫点（この研究は他と比べてどこかスゴいの？）</a:t>
            </a:r>
            <a:endParaRPr/>
          </a:p>
          <a:p>
            <a:pPr indent="-311150" lvl="0" marL="457200" rtl="0" algn="l">
              <a:spcBef>
                <a:spcPts val="0"/>
              </a:spcBef>
              <a:spcAft>
                <a:spcPts val="0"/>
              </a:spcAft>
              <a:buSzPts val="1300"/>
              <a:buAutoNum type="arabicPeriod"/>
            </a:pPr>
            <a:r>
              <a:rPr lang="ja"/>
              <a:t>今後取り入れたいもの，課題など</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ja"/>
              <a:t>おまけで　自分だったら　〇〇で活用したい　とかも考えながら説明をききました</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flaim trainer</a:t>
            </a:r>
            <a:endParaRPr/>
          </a:p>
        </p:txBody>
      </p:sp>
      <p:pic>
        <p:nvPicPr>
          <p:cNvPr descr="Karl discovers what it feels like to fight a fire with revolutionary firefighter training equipment. Get more TODAY: http://todayshow.com.au &#10;Subscribe to TODAY: http://youtube.com/IWakeUpWithTODAY&#10;&#10;Like TODAY on Facebook: http://facebook.com/IWakeUpWithTODAY&#10;Follow TODAY on Twitter: http://twitter.com/thetodayshow&#10;Follow TODAY on Instagram: https://www.instagram.com/thetodayshow" id="106" name="Google Shape;106;p16" title="Karl tests virtual reality firefighting technology">
            <a:hlinkClick r:id="rId3"/>
          </p:cNvPr>
          <p:cNvPicPr preferRelativeResize="0"/>
          <p:nvPr/>
        </p:nvPicPr>
        <p:blipFill>
          <a:blip r:embed="rId4">
            <a:alphaModFix/>
          </a:blip>
          <a:stretch>
            <a:fillRect/>
          </a:stretch>
        </p:blipFill>
        <p:spPr>
          <a:xfrm>
            <a:off x="3128975" y="648400"/>
            <a:ext cx="5700700" cy="4275525"/>
          </a:xfrm>
          <a:prstGeom prst="rect">
            <a:avLst/>
          </a:prstGeom>
          <a:noFill/>
          <a:ln>
            <a:noFill/>
          </a:ln>
        </p:spPr>
      </p:pic>
      <p:sp>
        <p:nvSpPr>
          <p:cNvPr id="107" name="Google Shape;107;p16"/>
          <p:cNvSpPr txBox="1"/>
          <p:nvPr>
            <p:ph idx="1" type="body"/>
          </p:nvPr>
        </p:nvSpPr>
        <p:spPr>
          <a:xfrm>
            <a:off x="380850" y="4411725"/>
            <a:ext cx="8543700" cy="621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1600"/>
              </a:spcAft>
              <a:buNone/>
            </a:pPr>
            <a:r>
              <a:rPr lang="ja" sz="1000">
                <a:solidFill>
                  <a:srgbClr val="222222"/>
                </a:solidFill>
                <a:latin typeface="Meiryo"/>
                <a:ea typeface="Meiryo"/>
                <a:cs typeface="Meiryo"/>
                <a:sym typeface="Meiryo"/>
              </a:rPr>
              <a:t>Deakin University（DU）、Dimension Data Australia（DDAU）とNTTは共同で、訓練の効率化に向けた筋活などの生体情報分析技術の研究に取り組んでいます。</a:t>
            </a:r>
            <a:endParaRPr/>
          </a:p>
        </p:txBody>
      </p:sp>
      <p:sp>
        <p:nvSpPr>
          <p:cNvPr id="108" name="Google Shape;108;p16"/>
          <p:cNvSpPr/>
          <p:nvPr/>
        </p:nvSpPr>
        <p:spPr>
          <a:xfrm>
            <a:off x="978500" y="1965450"/>
            <a:ext cx="1973700" cy="396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なんで消防？</a:t>
            </a:r>
            <a:endParaRPr/>
          </a:p>
        </p:txBody>
      </p:sp>
      <p:sp>
        <p:nvSpPr>
          <p:cNvPr id="109" name="Google Shape;109;p16"/>
          <p:cNvSpPr/>
          <p:nvPr/>
        </p:nvSpPr>
        <p:spPr>
          <a:xfrm>
            <a:off x="978510" y="2429950"/>
            <a:ext cx="1973700" cy="396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どれくらいの規模？</a:t>
            </a:r>
            <a:endParaRPr/>
          </a:p>
        </p:txBody>
      </p:sp>
      <p:sp>
        <p:nvSpPr>
          <p:cNvPr id="110" name="Google Shape;110;p16"/>
          <p:cNvSpPr/>
          <p:nvPr/>
        </p:nvSpPr>
        <p:spPr>
          <a:xfrm>
            <a:off x="978500" y="2894450"/>
            <a:ext cx="1973700" cy="396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今後の課題とか</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solidFill>
                  <a:srgbClr val="000000"/>
                </a:solidFill>
                <a:latin typeface="Meiryo"/>
                <a:ea typeface="Meiryo"/>
                <a:cs typeface="Meiryo"/>
                <a:sym typeface="Meiryo"/>
              </a:rPr>
              <a:t>時間別エリア人口データからの移動傾向推定技術</a:t>
            </a:r>
            <a:endParaRPr sz="2400"/>
          </a:p>
        </p:txBody>
      </p:sp>
      <p:sp>
        <p:nvSpPr>
          <p:cNvPr id="116" name="Google Shape;116;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