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4DAA"/>
    <a:srgbClr val="A4FFFF"/>
    <a:srgbClr val="62D0E7"/>
    <a:srgbClr val="002564"/>
    <a:srgbClr val="647081"/>
    <a:srgbClr val="BCBCBC"/>
    <a:srgbClr val="EC8900"/>
    <a:srgbClr val="EC9800"/>
    <a:srgbClr val="191E2C"/>
    <a:srgbClr val="E14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4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大斗 伊與田" userId="20032642c613ace8" providerId="LiveId" clId="{D573AF06-D385-4726-B328-01DF37FCC1F5}"/>
    <pc:docChg chg="undo custSel addSld modSld">
      <pc:chgData name="大斗 伊與田" userId="20032642c613ace8" providerId="LiveId" clId="{D573AF06-D385-4726-B328-01DF37FCC1F5}" dt="2023-12-19T11:18:26.950" v="206" actId="729"/>
      <pc:docMkLst>
        <pc:docMk/>
      </pc:docMkLst>
      <pc:sldChg chg="mod modShow">
        <pc:chgData name="大斗 伊與田" userId="20032642c613ace8" providerId="LiveId" clId="{D573AF06-D385-4726-B328-01DF37FCC1F5}" dt="2023-12-19T11:18:19.647" v="202" actId="729"/>
        <pc:sldMkLst>
          <pc:docMk/>
          <pc:sldMk cId="902089632" sldId="256"/>
        </pc:sldMkLst>
      </pc:sldChg>
      <pc:sldChg chg="mod modShow">
        <pc:chgData name="大斗 伊與田" userId="20032642c613ace8" providerId="LiveId" clId="{D573AF06-D385-4726-B328-01DF37FCC1F5}" dt="2023-12-19T11:18:21.589" v="203" actId="729"/>
        <pc:sldMkLst>
          <pc:docMk/>
          <pc:sldMk cId="182667863" sldId="257"/>
        </pc:sldMkLst>
      </pc:sldChg>
      <pc:sldChg chg="mod modShow">
        <pc:chgData name="大斗 伊與田" userId="20032642c613ace8" providerId="LiveId" clId="{D573AF06-D385-4726-B328-01DF37FCC1F5}" dt="2023-12-19T11:18:23.708" v="204" actId="729"/>
        <pc:sldMkLst>
          <pc:docMk/>
          <pc:sldMk cId="424822356" sldId="258"/>
        </pc:sldMkLst>
      </pc:sldChg>
      <pc:sldChg chg="mod modShow">
        <pc:chgData name="大斗 伊與田" userId="20032642c613ace8" providerId="LiveId" clId="{D573AF06-D385-4726-B328-01DF37FCC1F5}" dt="2023-12-19T11:18:25.365" v="205" actId="729"/>
        <pc:sldMkLst>
          <pc:docMk/>
          <pc:sldMk cId="2769392943" sldId="259"/>
        </pc:sldMkLst>
      </pc:sldChg>
      <pc:sldChg chg="mod modShow">
        <pc:chgData name="大斗 伊與田" userId="20032642c613ace8" providerId="LiveId" clId="{D573AF06-D385-4726-B328-01DF37FCC1F5}" dt="2023-12-19T11:18:26.950" v="206" actId="729"/>
        <pc:sldMkLst>
          <pc:docMk/>
          <pc:sldMk cId="2197066144" sldId="260"/>
        </pc:sldMkLst>
      </pc:sldChg>
      <pc:sldChg chg="addSp delSp modSp new mod">
        <pc:chgData name="大斗 伊與田" userId="20032642c613ace8" providerId="LiveId" clId="{D573AF06-D385-4726-B328-01DF37FCC1F5}" dt="2023-12-19T11:17:47.966" v="201" actId="1076"/>
        <pc:sldMkLst>
          <pc:docMk/>
          <pc:sldMk cId="65569942" sldId="261"/>
        </pc:sldMkLst>
        <pc:spChg chg="add mod">
          <ac:chgData name="大斗 伊與田" userId="20032642c613ace8" providerId="LiveId" clId="{D573AF06-D385-4726-B328-01DF37FCC1F5}" dt="2023-12-17T11:47:25.817" v="95" actId="1076"/>
          <ac:spMkLst>
            <pc:docMk/>
            <pc:sldMk cId="65569942" sldId="261"/>
            <ac:spMk id="2" creationId="{7DD42DA0-CDEC-FBC2-6FDD-82D443B190B8}"/>
          </ac:spMkLst>
        </pc:spChg>
        <pc:spChg chg="add mod">
          <ac:chgData name="大斗 伊與田" userId="20032642c613ace8" providerId="LiveId" clId="{D573AF06-D385-4726-B328-01DF37FCC1F5}" dt="2023-12-19T11:10:59.682" v="133" actId="14100"/>
          <ac:spMkLst>
            <pc:docMk/>
            <pc:sldMk cId="65569942" sldId="261"/>
            <ac:spMk id="3" creationId="{52AA88B6-1BC7-EB5D-A283-A849C83457B6}"/>
          </ac:spMkLst>
        </pc:spChg>
        <pc:spChg chg="add mod ord">
          <ac:chgData name="大斗 伊與田" userId="20032642c613ace8" providerId="LiveId" clId="{D573AF06-D385-4726-B328-01DF37FCC1F5}" dt="2023-12-19T11:12:35.031" v="176"/>
          <ac:spMkLst>
            <pc:docMk/>
            <pc:sldMk cId="65569942" sldId="261"/>
            <ac:spMk id="4" creationId="{8E8C9ABE-BBD8-80FB-FFB3-10524BEEDB15}"/>
          </ac:spMkLst>
        </pc:spChg>
        <pc:spChg chg="add del mod">
          <ac:chgData name="大斗 伊與田" userId="20032642c613ace8" providerId="LiveId" clId="{D573AF06-D385-4726-B328-01DF37FCC1F5}" dt="2023-12-17T11:46:07.674" v="81" actId="478"/>
          <ac:spMkLst>
            <pc:docMk/>
            <pc:sldMk cId="65569942" sldId="261"/>
            <ac:spMk id="5" creationId="{978B3206-C367-6B32-ACF2-A589D934C6FA}"/>
          </ac:spMkLst>
        </pc:spChg>
        <pc:spChg chg="add mod">
          <ac:chgData name="大斗 伊與田" userId="20032642c613ace8" providerId="LiveId" clId="{D573AF06-D385-4726-B328-01DF37FCC1F5}" dt="2023-12-19T11:10:59.682" v="133" actId="14100"/>
          <ac:spMkLst>
            <pc:docMk/>
            <pc:sldMk cId="65569942" sldId="261"/>
            <ac:spMk id="6" creationId="{27817D2B-69F9-3550-598D-1332CEE2119E}"/>
          </ac:spMkLst>
        </pc:spChg>
        <pc:spChg chg="add del mod">
          <ac:chgData name="大斗 伊與田" userId="20032642c613ace8" providerId="LiveId" clId="{D573AF06-D385-4726-B328-01DF37FCC1F5}" dt="2023-12-19T11:17:47.966" v="201" actId="1076"/>
          <ac:spMkLst>
            <pc:docMk/>
            <pc:sldMk cId="65569942" sldId="261"/>
            <ac:spMk id="9" creationId="{5AC05771-AA8E-5E09-AAF1-A31C79B91453}"/>
          </ac:spMkLst>
        </pc:spChg>
        <pc:spChg chg="add del mod">
          <ac:chgData name="大斗 伊與田" userId="20032642c613ace8" providerId="LiveId" clId="{D573AF06-D385-4726-B328-01DF37FCC1F5}" dt="2023-12-19T11:17:04.460" v="189" actId="478"/>
          <ac:spMkLst>
            <pc:docMk/>
            <pc:sldMk cId="65569942" sldId="261"/>
            <ac:spMk id="11" creationId="{08612DEA-0125-E59E-A1A0-A8E6B9EBD251}"/>
          </ac:spMkLst>
        </pc:spChg>
        <pc:spChg chg="add mod">
          <ac:chgData name="大斗 伊與田" userId="20032642c613ace8" providerId="LiveId" clId="{D573AF06-D385-4726-B328-01DF37FCC1F5}" dt="2023-12-19T11:10:59.682" v="133" actId="14100"/>
          <ac:spMkLst>
            <pc:docMk/>
            <pc:sldMk cId="65569942" sldId="261"/>
            <ac:spMk id="17" creationId="{70ED9275-C2FE-599E-BD8E-478723720A10}"/>
          </ac:spMkLst>
        </pc:spChg>
        <pc:spChg chg="add mod">
          <ac:chgData name="大斗 伊與田" userId="20032642c613ace8" providerId="LiveId" clId="{D573AF06-D385-4726-B328-01DF37FCC1F5}" dt="2023-12-19T11:10:59.682" v="133" actId="14100"/>
          <ac:spMkLst>
            <pc:docMk/>
            <pc:sldMk cId="65569942" sldId="261"/>
            <ac:spMk id="18" creationId="{F3F5B7C6-00B8-562C-A98C-C90C539A748A}"/>
          </ac:spMkLst>
        </pc:spChg>
        <pc:cxnChg chg="add mod">
          <ac:chgData name="大斗 伊與田" userId="20032642c613ace8" providerId="LiveId" clId="{D573AF06-D385-4726-B328-01DF37FCC1F5}" dt="2023-12-19T11:10:59.682" v="133" actId="14100"/>
          <ac:cxnSpMkLst>
            <pc:docMk/>
            <pc:sldMk cId="65569942" sldId="261"/>
            <ac:cxnSpMk id="8" creationId="{E9812BF4-16D8-BDD8-1A5A-091179D3591F}"/>
          </ac:cxnSpMkLst>
        </pc:cxnChg>
        <pc:cxnChg chg="add mod">
          <ac:chgData name="大斗 伊與田" userId="20032642c613ace8" providerId="LiveId" clId="{D573AF06-D385-4726-B328-01DF37FCC1F5}" dt="2023-12-19T11:10:59.682" v="133" actId="14100"/>
          <ac:cxnSpMkLst>
            <pc:docMk/>
            <pc:sldMk cId="65569942" sldId="261"/>
            <ac:cxnSpMk id="10" creationId="{8815E0D3-EB67-E019-8A26-EF65676B5359}"/>
          </ac:cxnSpMkLst>
        </pc:cxnChg>
        <pc:cxnChg chg="add del mod">
          <ac:chgData name="大斗 伊與田" userId="20032642c613ace8" providerId="LiveId" clId="{D573AF06-D385-4726-B328-01DF37FCC1F5}" dt="2023-12-17T11:48:58.241" v="112" actId="478"/>
          <ac:cxnSpMkLst>
            <pc:docMk/>
            <pc:sldMk cId="65569942" sldId="261"/>
            <ac:cxnSpMk id="16" creationId="{DE7B4F5E-797E-B289-EFB1-D47837DDC4B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FE5238-D8EB-4AFC-4D20-FFC19F46D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F3701A-47D4-FAFB-04D8-BFC3879C2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1F0436-AB24-965F-0868-437C9797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C881-DE0E-417D-B024-C56E3B9D0C3D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BE3B4A-40F4-B8E3-4E8B-271E4EC0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85EE7E-F29E-B286-75DE-4C2282FD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E11-F448-406F-9417-FD0A397F85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80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0CC3A5-E96E-E923-E432-2E51DE3B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08E345-A7AA-B281-726B-A900E6A20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6CAF90-A275-C982-52D1-0DEAB692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C881-DE0E-417D-B024-C56E3B9D0C3D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833A83-6273-B261-9C7D-567FA4FEA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4C4BF4-4A65-8916-60E1-AB288947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E11-F448-406F-9417-FD0A397F85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57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2940448-341B-7710-EDB9-21E497A14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6EA185E-F09D-7B80-4CF2-9D831B622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D307F4-778B-2755-7488-EF9BCA5F5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C881-DE0E-417D-B024-C56E3B9D0C3D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77168F-86BF-D16B-EEDF-980F1429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B1614F-2BF4-4C89-7792-B55D3839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E11-F448-406F-9417-FD0A397F85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6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2112E-B106-D085-8FF4-AA40FBD6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C8AAFA-1295-032F-D033-A3738000A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9DC8BD-9A5B-8095-5E14-734550EA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C881-DE0E-417D-B024-C56E3B9D0C3D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AFB2ED-5E1D-0C61-4D4D-8D8ACDA3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A4CF28-5FB1-ECC6-8ECE-4B6B34D9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E11-F448-406F-9417-FD0A397F85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40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F54DE6-377A-E2EC-4AEC-319134D0F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4CCD96-DD4C-927D-3D0B-9B49C9F0E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4655E9-A907-FB1C-EFA8-89CFC38D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C881-DE0E-417D-B024-C56E3B9D0C3D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3B3016-6031-EEE1-75F0-25D2F3961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1F88DE-789A-AD73-DF5D-0585C553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E11-F448-406F-9417-FD0A397F85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19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45F0FC-F256-534B-0AED-446D93C2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B96C9E-6871-EF31-FA16-DA23D149A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A7AB32-D0A6-AEB4-EE6C-D06B001CA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1B1C82-AB56-F32F-F8D0-CA0343CA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C881-DE0E-417D-B024-C56E3B9D0C3D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DF9ED6-AB78-6E6E-98E6-5DBB54DD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BA0B5C-3544-F7C5-571D-B7C66362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E11-F448-406F-9417-FD0A397F85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28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AF9C66-3B80-21F4-578D-F8D023279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1EAD49-865D-E308-6400-DC6AB8798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987C11-7BD7-27D1-7094-05EDC7EAF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4895350-6728-4E5D-0AB0-C99C4AFC3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EAA417C-58B1-B6B6-50E0-1AC213E61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72A2B41-2511-5A98-4BB9-D1289B134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C881-DE0E-417D-B024-C56E3B9D0C3D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3FCB005-8E74-36A1-6B98-0B997859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707DA9D-9CD5-7937-4C7C-55E03C232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E11-F448-406F-9417-FD0A397F85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46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E395FD-C149-EC0B-C456-6EA2453F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60E751B-13EC-532C-071D-9A7D3FB8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C881-DE0E-417D-B024-C56E3B9D0C3D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772CE0-93D0-857D-BCDC-E3D8A461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AEE823-606A-4B65-6A9B-7F73E497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E11-F448-406F-9417-FD0A397F85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14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0E24379-37A6-8022-4533-7F274FEB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C881-DE0E-417D-B024-C56E3B9D0C3D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9BB2251-876B-0F93-B00E-D72EB978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26902C-DB32-172A-401E-7F8BD1CD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E11-F448-406F-9417-FD0A397F85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1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D54FF3-4604-8A2A-5D28-021ACDE7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4D9F3B-D767-9666-2165-00D6E2045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4AD56A-9350-6094-2D45-6703D3499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A57985-747E-1776-BC0D-288C9A12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C881-DE0E-417D-B024-C56E3B9D0C3D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3BF9DC-44CD-1F4E-4993-58D76F22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AB1C3A-5218-5998-0E08-B71346B6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E11-F448-406F-9417-FD0A397F85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27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5EC516-07FC-782E-23D7-7D7E1766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E42D6BB-6DF1-A4D6-93AC-87BD9B2BD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E92948-38A6-B6DF-F392-FB6041CC3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7F74B0-9597-B1F4-7C00-0AACC5109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C881-DE0E-417D-B024-C56E3B9D0C3D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74AC59-A2AC-6750-BABE-9589D95D7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8D0368-578D-E618-B1B1-D31B5484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E11-F448-406F-9417-FD0A397F85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06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398322-3819-B5F8-C6C7-5FB99B209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015013-5F13-DF4E-374A-81A578697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EA38BD-79D4-70E8-E982-99DB17B7A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4C881-DE0E-417D-B024-C56E3B9D0C3D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3F02B7-A843-7E7D-358F-AF73616AB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14B63B-415D-2E7B-B462-C1EEDAFA8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11E11-F448-406F-9417-FD0A397F85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25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790E8E9-5696-6773-3779-F0BD340A2ED1}"/>
              </a:ext>
            </a:extLst>
          </p:cNvPr>
          <p:cNvSpPr txBox="1"/>
          <p:nvPr/>
        </p:nvSpPr>
        <p:spPr>
          <a:xfrm>
            <a:off x="2977194" y="258901"/>
            <a:ext cx="653255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0" b="1" dirty="0">
                <a:solidFill>
                  <a:srgbClr val="948F89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</a:t>
            </a:r>
            <a:r>
              <a:rPr kumimoji="1" lang="en-US" altLang="ja-JP" sz="30000" b="1" dirty="0">
                <a:solidFill>
                  <a:srgbClr val="687C8D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</a:t>
            </a:r>
            <a:endParaRPr kumimoji="1" lang="ja-JP" altLang="en-US" sz="30000" b="1" dirty="0">
              <a:solidFill>
                <a:srgbClr val="687C8D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AC5363B-B090-C84E-5C70-174AFE0FCBAD}"/>
              </a:ext>
            </a:extLst>
          </p:cNvPr>
          <p:cNvSpPr txBox="1"/>
          <p:nvPr/>
        </p:nvSpPr>
        <p:spPr>
          <a:xfrm>
            <a:off x="3544657" y="4355560"/>
            <a:ext cx="539763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0" b="1" dirty="0">
                <a:solidFill>
                  <a:srgbClr val="96ABBD"/>
                </a:solidFill>
              </a:rPr>
              <a:t>program</a:t>
            </a:r>
            <a:endParaRPr kumimoji="1" lang="ja-JP" altLang="en-US" sz="10000" b="1" dirty="0">
              <a:solidFill>
                <a:srgbClr val="96AB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08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2B76EDF-9A15-60F4-7360-EBBF1A2F103B}"/>
              </a:ext>
            </a:extLst>
          </p:cNvPr>
          <p:cNvSpPr txBox="1"/>
          <p:nvPr/>
        </p:nvSpPr>
        <p:spPr>
          <a:xfrm>
            <a:off x="2977194" y="258901"/>
            <a:ext cx="653255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0" b="1" dirty="0">
                <a:solidFill>
                  <a:srgbClr val="191E2C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</a:t>
            </a:r>
            <a:r>
              <a:rPr kumimoji="1" lang="en-US" altLang="ja-JP" sz="30000" b="1" dirty="0">
                <a:solidFill>
                  <a:srgbClr val="EC89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</a:t>
            </a:r>
            <a:endParaRPr kumimoji="1" lang="ja-JP" altLang="en-US" sz="30000" b="1" dirty="0">
              <a:solidFill>
                <a:srgbClr val="EC89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590D30A-ED55-F6B0-200A-E7D69A8ECA4E}"/>
              </a:ext>
            </a:extLst>
          </p:cNvPr>
          <p:cNvSpPr txBox="1"/>
          <p:nvPr/>
        </p:nvSpPr>
        <p:spPr>
          <a:xfrm>
            <a:off x="3544657" y="4355560"/>
            <a:ext cx="539763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0" b="1" dirty="0">
                <a:solidFill>
                  <a:srgbClr val="647081"/>
                </a:solidFill>
              </a:rPr>
              <a:t>program</a:t>
            </a:r>
            <a:endParaRPr kumimoji="1" lang="ja-JP" altLang="en-US" sz="10000" b="1" dirty="0">
              <a:solidFill>
                <a:srgbClr val="6470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6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2B76EDF-9A15-60F4-7360-EBBF1A2F103B}"/>
              </a:ext>
            </a:extLst>
          </p:cNvPr>
          <p:cNvSpPr txBox="1"/>
          <p:nvPr/>
        </p:nvSpPr>
        <p:spPr>
          <a:xfrm>
            <a:off x="2977194" y="258901"/>
            <a:ext cx="653255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0" b="1" dirty="0">
                <a:solidFill>
                  <a:srgbClr val="000A38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</a:t>
            </a:r>
            <a:r>
              <a:rPr kumimoji="1" lang="en-US" altLang="ja-JP" sz="30000" b="1" dirty="0">
                <a:solidFill>
                  <a:srgbClr val="00936E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</a:t>
            </a:r>
            <a:endParaRPr kumimoji="1" lang="ja-JP" altLang="en-US" sz="30000" b="1" dirty="0">
              <a:solidFill>
                <a:srgbClr val="00936E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590D30A-ED55-F6B0-200A-E7D69A8ECA4E}"/>
              </a:ext>
            </a:extLst>
          </p:cNvPr>
          <p:cNvSpPr txBox="1"/>
          <p:nvPr/>
        </p:nvSpPr>
        <p:spPr>
          <a:xfrm>
            <a:off x="3544657" y="4355560"/>
            <a:ext cx="539763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0" b="1" dirty="0">
                <a:solidFill>
                  <a:srgbClr val="B9E878"/>
                </a:solidFill>
              </a:rPr>
              <a:t>program</a:t>
            </a:r>
            <a:endParaRPr kumimoji="1" lang="ja-JP" altLang="en-US" sz="10000" b="1" dirty="0">
              <a:solidFill>
                <a:srgbClr val="B9E8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2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2B76EDF-9A15-60F4-7360-EBBF1A2F103B}"/>
              </a:ext>
            </a:extLst>
          </p:cNvPr>
          <p:cNvSpPr txBox="1"/>
          <p:nvPr/>
        </p:nvSpPr>
        <p:spPr>
          <a:xfrm>
            <a:off x="2977194" y="258901"/>
            <a:ext cx="653255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0" b="1" dirty="0">
                <a:solidFill>
                  <a:srgbClr val="5F2756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</a:t>
            </a:r>
            <a:r>
              <a:rPr kumimoji="1" lang="en-US" altLang="ja-JP" sz="30000" b="1" dirty="0">
                <a:solidFill>
                  <a:srgbClr val="E14B56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</a:t>
            </a:r>
            <a:endParaRPr kumimoji="1" lang="ja-JP" altLang="en-US" sz="30000" b="1" dirty="0">
              <a:solidFill>
                <a:srgbClr val="E14B56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590D30A-ED55-F6B0-200A-E7D69A8ECA4E}"/>
              </a:ext>
            </a:extLst>
          </p:cNvPr>
          <p:cNvSpPr txBox="1"/>
          <p:nvPr/>
        </p:nvSpPr>
        <p:spPr>
          <a:xfrm>
            <a:off x="3544657" y="4355560"/>
            <a:ext cx="539763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0" b="1" dirty="0">
                <a:solidFill>
                  <a:srgbClr val="F8A255"/>
                </a:solidFill>
              </a:rPr>
              <a:t>program</a:t>
            </a:r>
            <a:endParaRPr kumimoji="1" lang="ja-JP" altLang="en-US" sz="10000" b="1" dirty="0">
              <a:solidFill>
                <a:srgbClr val="F8A2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39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2B76EDF-9A15-60F4-7360-EBBF1A2F103B}"/>
              </a:ext>
            </a:extLst>
          </p:cNvPr>
          <p:cNvSpPr txBox="1"/>
          <p:nvPr/>
        </p:nvSpPr>
        <p:spPr>
          <a:xfrm>
            <a:off x="2977194" y="258901"/>
            <a:ext cx="653255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0" b="1" dirty="0">
                <a:solidFill>
                  <a:srgbClr val="002564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</a:t>
            </a:r>
            <a:r>
              <a:rPr kumimoji="1" lang="en-US" altLang="ja-JP" sz="30000" b="1" dirty="0">
                <a:solidFill>
                  <a:srgbClr val="F24DAA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</a:t>
            </a:r>
            <a:endParaRPr kumimoji="1" lang="ja-JP" altLang="en-US" sz="30000" b="1" dirty="0">
              <a:solidFill>
                <a:srgbClr val="F24DAA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590D30A-ED55-F6B0-200A-E7D69A8ECA4E}"/>
              </a:ext>
            </a:extLst>
          </p:cNvPr>
          <p:cNvSpPr txBox="1"/>
          <p:nvPr/>
        </p:nvSpPr>
        <p:spPr>
          <a:xfrm>
            <a:off x="3544657" y="4355560"/>
            <a:ext cx="539763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0" b="1" dirty="0">
                <a:solidFill>
                  <a:srgbClr val="A4FFFF"/>
                </a:solidFill>
              </a:rPr>
              <a:t>program</a:t>
            </a:r>
            <a:endParaRPr kumimoji="1" lang="ja-JP" altLang="en-US" sz="10000" b="1" dirty="0">
              <a:solidFill>
                <a:srgbClr val="A4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066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7DD42DA0-CDEC-FBC2-6FDD-82D443B190B8}"/>
              </a:ext>
            </a:extLst>
          </p:cNvPr>
          <p:cNvSpPr/>
          <p:nvPr/>
        </p:nvSpPr>
        <p:spPr>
          <a:xfrm rot="18216491">
            <a:off x="4513489" y="242747"/>
            <a:ext cx="2484187" cy="4448456"/>
          </a:xfrm>
          <a:prstGeom prst="triangle">
            <a:avLst>
              <a:gd name="adj" fmla="val 29076"/>
            </a:avLst>
          </a:prstGeom>
          <a:noFill/>
          <a:ln w="177800">
            <a:solidFill>
              <a:srgbClr val="F24D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F24DAA"/>
                </a:solidFill>
              </a:ln>
              <a:noFill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E8C9ABE-BBD8-80FB-FFB3-10524BEEDB15}"/>
              </a:ext>
            </a:extLst>
          </p:cNvPr>
          <p:cNvSpPr/>
          <p:nvPr/>
        </p:nvSpPr>
        <p:spPr>
          <a:xfrm>
            <a:off x="3338830" y="2513330"/>
            <a:ext cx="6035865" cy="1016104"/>
          </a:xfrm>
          <a:prstGeom prst="rect">
            <a:avLst/>
          </a:prstGeom>
          <a:noFill/>
          <a:ln w="152400">
            <a:solidFill>
              <a:srgbClr val="A4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52AA88B6-1BC7-EB5D-A283-A849C83457B6}"/>
              </a:ext>
            </a:extLst>
          </p:cNvPr>
          <p:cNvSpPr/>
          <p:nvPr/>
        </p:nvSpPr>
        <p:spPr>
          <a:xfrm rot="14757558">
            <a:off x="5108926" y="304299"/>
            <a:ext cx="2127374" cy="5877481"/>
          </a:xfrm>
          <a:prstGeom prst="triangle">
            <a:avLst>
              <a:gd name="adj" fmla="val 60027"/>
            </a:avLst>
          </a:prstGeom>
          <a:noFill/>
          <a:ln w="177800">
            <a:solidFill>
              <a:srgbClr val="0025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F24DAA"/>
                </a:solidFill>
              </a:ln>
              <a:noFill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817D2B-69F9-3550-598D-1332CEE2119E}"/>
              </a:ext>
            </a:extLst>
          </p:cNvPr>
          <p:cNvSpPr/>
          <p:nvPr/>
        </p:nvSpPr>
        <p:spPr>
          <a:xfrm>
            <a:off x="3905250" y="3445668"/>
            <a:ext cx="4160044" cy="154781"/>
          </a:xfrm>
          <a:prstGeom prst="rect">
            <a:avLst/>
          </a:prstGeom>
          <a:solidFill>
            <a:srgbClr val="A4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E9812BF4-16D8-BDD8-1A5A-091179D3591F}"/>
              </a:ext>
            </a:extLst>
          </p:cNvPr>
          <p:cNvCxnSpPr>
            <a:cxnSpLocks/>
          </p:cNvCxnSpPr>
          <p:nvPr/>
        </p:nvCxnSpPr>
        <p:spPr>
          <a:xfrm>
            <a:off x="4071938" y="2093119"/>
            <a:ext cx="840581" cy="781050"/>
          </a:xfrm>
          <a:prstGeom prst="line">
            <a:avLst/>
          </a:prstGeom>
          <a:ln w="177800">
            <a:solidFill>
              <a:srgbClr val="F24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815E0D3-EB67-E019-8A26-EF65676B5359}"/>
              </a:ext>
            </a:extLst>
          </p:cNvPr>
          <p:cNvCxnSpPr>
            <a:cxnSpLocks/>
          </p:cNvCxnSpPr>
          <p:nvPr/>
        </p:nvCxnSpPr>
        <p:spPr>
          <a:xfrm>
            <a:off x="6750844" y="2333625"/>
            <a:ext cx="1952625" cy="414338"/>
          </a:xfrm>
          <a:prstGeom prst="line">
            <a:avLst/>
          </a:prstGeom>
          <a:ln w="177800">
            <a:solidFill>
              <a:srgbClr val="F24D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0ED9275-C2FE-599E-BD8E-478723720A10}"/>
              </a:ext>
            </a:extLst>
          </p:cNvPr>
          <p:cNvSpPr/>
          <p:nvPr/>
        </p:nvSpPr>
        <p:spPr>
          <a:xfrm rot="2075191">
            <a:off x="8363205" y="2635947"/>
            <a:ext cx="271463" cy="262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F5B7C6-00B8-562C-A98C-C90C539A748A}"/>
              </a:ext>
            </a:extLst>
          </p:cNvPr>
          <p:cNvSpPr/>
          <p:nvPr/>
        </p:nvSpPr>
        <p:spPr>
          <a:xfrm rot="1014237">
            <a:off x="8456811" y="2639867"/>
            <a:ext cx="347562" cy="262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AC05771-AA8E-5E09-AAF1-A31C79B91453}"/>
              </a:ext>
            </a:extLst>
          </p:cNvPr>
          <p:cNvSpPr txBox="1"/>
          <p:nvPr/>
        </p:nvSpPr>
        <p:spPr>
          <a:xfrm>
            <a:off x="2759103" y="2600076"/>
            <a:ext cx="7211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 SemiCondensed" panose="020B0502040204020203" pitchFamily="34" charset="0"/>
                <a:ea typeface="BIZ UDPゴシック" panose="020B0400000000000000" pitchFamily="50" charset="-128"/>
              </a:rPr>
              <a:t>y</a:t>
            </a:r>
            <a:r>
              <a:rPr kumimoji="1" lang="en-US" altLang="ja-JP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 SemiCondensed" panose="020B0502040204020203" pitchFamily="34" charset="0"/>
                <a:ea typeface="BIZ UDPゴシック" panose="020B0400000000000000" pitchFamily="50" charset="-128"/>
              </a:rPr>
              <a:t>amaneko’s Portfolio</a:t>
            </a:r>
            <a:endParaRPr kumimoji="1" lang="ja-JP" altLang="en-US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ahnschrift SemiCondensed" panose="020B0502040204020203" pitchFamily="34" charset="0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569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12</Words>
  <Application>Microsoft Office PowerPoint</Application>
  <PresentationFormat>ワイド画面</PresentationFormat>
  <Paragraphs>11</Paragraphs>
  <Slides>6</Slides>
  <Notes>0</Notes>
  <HiddenSlides>5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BIZ UDPゴシック</vt:lpstr>
      <vt:lpstr>游ゴシック</vt:lpstr>
      <vt:lpstr>游ゴシック Light</vt:lpstr>
      <vt:lpstr>Arial</vt:lpstr>
      <vt:lpstr>Bahnschrift SemiCondensed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大斗 伊與田</dc:creator>
  <cp:lastModifiedBy>大斗 伊與田</cp:lastModifiedBy>
  <cp:revision>1</cp:revision>
  <dcterms:created xsi:type="dcterms:W3CDTF">2023-12-16T08:54:05Z</dcterms:created>
  <dcterms:modified xsi:type="dcterms:W3CDTF">2023-12-19T14:47:46Z</dcterms:modified>
</cp:coreProperties>
</file>