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1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386B-19E0-F85F-B58C-FA6F664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health insurance premium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8D57642-94C6-4E77-C0A4-71F345EF4C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607" b="1460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E2637-4446-56C6-DE88-11932969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 Yaman Prakash</a:t>
            </a:r>
          </a:p>
        </p:txBody>
      </p:sp>
    </p:spTree>
    <p:extLst>
      <p:ext uri="{BB962C8B-B14F-4D97-AF65-F5344CB8AC3E}">
        <p14:creationId xmlns:p14="http://schemas.microsoft.com/office/powerpoint/2010/main" val="396649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D29B2-B4FA-A38A-1B7B-7EB6B441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8" y="278296"/>
            <a:ext cx="6858297" cy="6493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ACA83-5D26-F0EC-BE97-DFE030B2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657"/>
            <a:ext cx="6836706" cy="58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3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53101-613B-7A0F-A703-45EA0669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1" y="0"/>
            <a:ext cx="6911852" cy="64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51449-CDAE-CF9D-DD6D-16D0BD55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5" y="128970"/>
            <a:ext cx="7436365" cy="6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842BA-C342-F638-7793-C8E4EB36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302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38A12-7C65-7DD4-9C3A-1613F68F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3" y="0"/>
            <a:ext cx="59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BCF88-04D2-838E-0E5B-9EB2B797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461038"/>
            <a:ext cx="7017026" cy="60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8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E2CF1-2C6B-2716-529A-55D687D7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4" y="150787"/>
            <a:ext cx="8995304" cy="6482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2DEFA-4BA3-6344-4997-3CEE2D4B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48" y="1507658"/>
            <a:ext cx="6503339" cy="40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2F6F2-38C8-BCEC-4EEA-885F4B40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" y="105825"/>
            <a:ext cx="7803556" cy="44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3BBB2-1AFC-2B3D-A7CA-8B1752A45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38" t="-154109" r="-78898" b="154109"/>
          <a:stretch/>
        </p:blipFill>
        <p:spPr>
          <a:xfrm>
            <a:off x="7220679" y="977361"/>
            <a:ext cx="4476876" cy="230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7A947-6F2A-E6EF-0C0A-D7255417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9" y="3429001"/>
            <a:ext cx="5771575" cy="30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86D1F-137E-2CDD-0A3D-B121A81A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9" y="76752"/>
            <a:ext cx="7282789" cy="3918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1BAFF-D7B0-F843-A9EE-56CC34C5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37" y="2545007"/>
            <a:ext cx="5992954" cy="42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0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EF853-5BB9-3BD1-704C-5A9E99AF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95789"/>
            <a:ext cx="11291988" cy="6096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C4B56-2AC7-A48D-6806-F7CF0CFB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81" y="1202635"/>
            <a:ext cx="4129446" cy="28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97FDE-0205-76A0-1F68-0D3A2728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61248"/>
            <a:ext cx="5750828" cy="629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68784-4D36-2E29-FF3B-9E101BAC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840"/>
            <a:ext cx="4930567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9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EDB1-712F-2FC9-647C-E0CEB9AB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96"/>
            <a:ext cx="5889755" cy="5241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5C492-3349-C5E2-F168-83EF925F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77" y="833218"/>
            <a:ext cx="6481123" cy="47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A4658-A5B5-D485-BCFB-769B17C9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6" y="162255"/>
            <a:ext cx="5334462" cy="5738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720CC-C942-54D7-E29A-D77723DA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41" y="476450"/>
            <a:ext cx="6217943" cy="54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0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Tw Cen MT</vt:lpstr>
      <vt:lpstr>Tw Cen MT Condensed</vt:lpstr>
      <vt:lpstr>Wingdings 3</vt:lpstr>
      <vt:lpstr>Integral</vt:lpstr>
      <vt:lpstr>health insurance premium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premium</dc:title>
  <dc:creator>Yaman Prakash</dc:creator>
  <cp:lastModifiedBy>Yaman Prakash</cp:lastModifiedBy>
  <cp:revision>3</cp:revision>
  <dcterms:created xsi:type="dcterms:W3CDTF">2023-07-10T17:06:51Z</dcterms:created>
  <dcterms:modified xsi:type="dcterms:W3CDTF">2023-07-11T05:31:57Z</dcterms:modified>
</cp:coreProperties>
</file>