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76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1C22AE-6BE1-45FE-A3CB-5B3E18ADD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29166BE-06BC-435D-A539-40124AE31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751951-10AD-47F1-8CCA-944A077C5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79E0-00DA-45D2-8A80-054009CD5C7F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79E722-34C2-4D4F-912E-71DDFAB5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F70F51-88E6-4401-B728-AEB07155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3807-80EC-4DEC-8250-FC9D3B4BAF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912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DC8C54-2A07-4902-8103-0DD84B40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761E967-0CC0-42A5-A408-0BEF116E6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DDB344-628E-440F-918C-ED525B40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79E0-00DA-45D2-8A80-054009CD5C7F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CB0EA3-57D1-4A7C-831A-952EE7AB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65AA63-87D3-46DD-AA2F-965CE000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3807-80EC-4DEC-8250-FC9D3B4BAF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39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E1F945-B52A-4B8A-8CF6-F36039FA2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493EC4-6BE0-40C7-BB1D-C5ABCEFBE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5C0C59-3593-4D0C-A701-D58058AD3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79E0-00DA-45D2-8A80-054009CD5C7F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C6FDA1-D539-485A-BD7F-0829B36D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87FA5B-FFF9-42DA-AD86-44E20B10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3807-80EC-4DEC-8250-FC9D3B4BAF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71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F00577-354E-489C-AFCE-F574C2D6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395173-E660-4C4B-A304-B657A4BC9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455025-0BD0-4BE3-9010-5CEEE618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79E0-00DA-45D2-8A80-054009CD5C7F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890F4A-0555-4021-BA3E-6958DE05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A25C33-320A-443E-B822-0D58094C0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3807-80EC-4DEC-8250-FC9D3B4BAF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84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D5B4C2-8518-4482-8789-F3424E9B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12BEA0-BBCF-4D12-B6B0-8B621CC1C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7E5D72-6513-41D8-81C2-F506111D7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79E0-00DA-45D2-8A80-054009CD5C7F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211562-995A-42B4-94E0-3956B272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F7264-9D5B-48A3-A905-3A41F1BF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3807-80EC-4DEC-8250-FC9D3B4BAF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92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081617-3971-41E6-ADBF-A0F6F457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BEC823-6984-4C14-A924-BD80E7BF4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56CB10-2922-4A2E-B2F3-6222FDEA3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7DE257-7AE5-42AB-888C-685075FA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79E0-00DA-45D2-8A80-054009CD5C7F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7F8A7F-3177-4733-A9A2-5E1136CF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D0E6CB-EFC9-4385-8241-F9D367C4E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3807-80EC-4DEC-8250-FC9D3B4BAF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3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A08723-395F-4DCD-A5EA-4CAB05E3B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28AB91-269A-4637-9544-C49BEE331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BAECC1-224C-428F-B695-ECA7734CB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1065E9B-EACD-4E57-BF63-EE3015558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BC5E378-2066-4714-8617-D15BC6F0B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107F211-AEB2-4DD2-8A72-1706462BE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79E0-00DA-45D2-8A80-054009CD5C7F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248B2A9-9D84-4B2C-8B23-CD1C2F6D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DB5392D-039E-4FD7-9510-50F1E0F9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3807-80EC-4DEC-8250-FC9D3B4BAF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76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D3C7C7-4787-468B-98D8-C95B78E1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9B9BB7E-78F0-4EAA-9726-8BB367CA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79E0-00DA-45D2-8A80-054009CD5C7F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8BC74FE-FB8F-4EB0-BBBD-DE85C81F8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4895933-3BE1-41C0-B2A8-9F2B4348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3807-80EC-4DEC-8250-FC9D3B4BAF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97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543F583-DC6E-4F8B-A484-B8F352E6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79E0-00DA-45D2-8A80-054009CD5C7F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7007451-6EA4-4E0E-8998-3DCFFF1FD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C67ABF-6179-4421-ACC3-484D1FCD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3807-80EC-4DEC-8250-FC9D3B4BAF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1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AB856B-0BE9-4F78-9CFC-7A84220F2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EF4B51-B54F-46A0-9FCE-4FB421CE4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9B0783-278C-42E5-8D40-B98E3F9C3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59E0EB-9328-4C40-8393-536EE576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79E0-00DA-45D2-8A80-054009CD5C7F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51AA87-EF9E-4602-99E3-0B3878096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8A7A14-F28A-4D3D-BAD8-28E32F19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3807-80EC-4DEC-8250-FC9D3B4BAF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17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1FA731-4AE5-441D-A108-9579913B7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87DA982-259A-4FCA-8A48-12FEFA6FA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A4846E-0133-4163-8623-0626979F2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24003A-7284-4959-870C-B6FBFC99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79E0-00DA-45D2-8A80-054009CD5C7F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4FC12-5567-4584-AE60-15A66637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0DB9C4-033E-4E1A-8E04-5C0770D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3807-80EC-4DEC-8250-FC9D3B4BAF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63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7D475BC-4AED-4D5D-AA8F-4BA8C7482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5FCD45-EF8C-4F08-927B-0BD97AFF0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55A410-967A-474D-ACB2-97C0755A1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179E0-00DA-45D2-8A80-054009CD5C7F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303023-7FA8-439C-A388-069D34B8C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E6E33B-D912-47B2-A8C5-55BB306B9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63807-80EC-4DEC-8250-FC9D3B4BAF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07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28A53A7A-E7BF-4DE1-8D43-4D851F174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40" y="1851660"/>
            <a:ext cx="2286000" cy="2286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14B60C1-50C2-498E-982F-CBF1F8A40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40" y="4194810"/>
            <a:ext cx="2286000" cy="22860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6ED28F6-2023-46D2-86AC-C816882259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243" y="4194810"/>
            <a:ext cx="2286000" cy="2286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60FB932-D76F-4795-96F8-E51BDE7075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246" y="4194810"/>
            <a:ext cx="2286000" cy="2286000"/>
          </a:xfrm>
          <a:prstGeom prst="rect">
            <a:avLst/>
          </a:prstGeom>
        </p:spPr>
      </p:pic>
      <p:pic>
        <p:nvPicPr>
          <p:cNvPr id="15" name="図 14" descr="電子機器 が含まれている画像&#10;&#10;非常に高い精度で生成された説明">
            <a:extLst>
              <a:ext uri="{FF2B5EF4-FFF2-40B4-BE49-F238E27FC236}">
                <a16:creationId xmlns:a16="http://schemas.microsoft.com/office/drawing/2014/main" id="{B1E825A6-61F5-4B4F-AD0B-A16D5E4643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568" y="1864315"/>
            <a:ext cx="1143000" cy="1143000"/>
          </a:xfrm>
          <a:prstGeom prst="rect">
            <a:avLst/>
          </a:prstGeom>
        </p:spPr>
      </p:pic>
      <p:pic>
        <p:nvPicPr>
          <p:cNvPr id="17" name="図 16" descr="電子機器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8FCEE86-E90E-4E12-B75F-EAE5211120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657" y="3022147"/>
            <a:ext cx="1143000" cy="1143000"/>
          </a:xfrm>
          <a:prstGeom prst="rect">
            <a:avLst/>
          </a:prstGeom>
        </p:spPr>
      </p:pic>
      <p:pic>
        <p:nvPicPr>
          <p:cNvPr id="19" name="図 18" descr="電子機器 が含まれている画像&#10;&#10;高い精度で生成された説明">
            <a:extLst>
              <a:ext uri="{FF2B5EF4-FFF2-40B4-BE49-F238E27FC236}">
                <a16:creationId xmlns:a16="http://schemas.microsoft.com/office/drawing/2014/main" id="{B1A0506C-ECCC-4940-A4F3-D2291CAEB7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258" y="3022147"/>
            <a:ext cx="1143000" cy="1143000"/>
          </a:xfrm>
          <a:prstGeom prst="rect">
            <a:avLst/>
          </a:prstGeom>
        </p:spPr>
      </p:pic>
      <p:pic>
        <p:nvPicPr>
          <p:cNvPr id="21" name="図 20" descr="電子機器 が含まれている画像&#10;&#10;高い精度で生成された説明">
            <a:extLst>
              <a:ext uri="{FF2B5EF4-FFF2-40B4-BE49-F238E27FC236}">
                <a16:creationId xmlns:a16="http://schemas.microsoft.com/office/drawing/2014/main" id="{B556D3D3-96F3-4595-9521-739BD63986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921" y="3022147"/>
            <a:ext cx="1143000" cy="1143000"/>
          </a:xfrm>
          <a:prstGeom prst="rect">
            <a:avLst/>
          </a:prstGeom>
        </p:spPr>
      </p:pic>
      <p:pic>
        <p:nvPicPr>
          <p:cNvPr id="23" name="図 22" descr="電子機器 が含まれている画像&#10;&#10;高い精度で生成された説明">
            <a:extLst>
              <a:ext uri="{FF2B5EF4-FFF2-40B4-BE49-F238E27FC236}">
                <a16:creationId xmlns:a16="http://schemas.microsoft.com/office/drawing/2014/main" id="{2F526C8D-C04E-4BDC-B29D-516EB14E16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758" y="1856899"/>
            <a:ext cx="571500" cy="571500"/>
          </a:xfrm>
          <a:prstGeom prst="rect">
            <a:avLst/>
          </a:prstGeom>
        </p:spPr>
      </p:pic>
      <p:pic>
        <p:nvPicPr>
          <p:cNvPr id="25" name="図 24" descr="電子機器 が含まれている画像&#10;&#10;非常に高い精度で生成された説明">
            <a:extLst>
              <a:ext uri="{FF2B5EF4-FFF2-40B4-BE49-F238E27FC236}">
                <a16:creationId xmlns:a16="http://schemas.microsoft.com/office/drawing/2014/main" id="{3F2AC0A1-993A-49A9-BDC4-8D7C3B1D90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758" y="2435815"/>
            <a:ext cx="571500" cy="571500"/>
          </a:xfrm>
          <a:prstGeom prst="rect">
            <a:avLst/>
          </a:prstGeom>
        </p:spPr>
      </p:pic>
      <p:pic>
        <p:nvPicPr>
          <p:cNvPr id="27" name="図 26" descr="電子機器 が含まれている画像&#10;&#10;非常に高い精度で生成された説明">
            <a:extLst>
              <a:ext uri="{FF2B5EF4-FFF2-40B4-BE49-F238E27FC236}">
                <a16:creationId xmlns:a16="http://schemas.microsoft.com/office/drawing/2014/main" id="{135BD1C8-F9DB-484A-A49F-6D3C7097CE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603" y="2435815"/>
            <a:ext cx="571500" cy="571500"/>
          </a:xfrm>
          <a:prstGeom prst="rect">
            <a:avLst/>
          </a:prstGeom>
        </p:spPr>
      </p:pic>
      <p:pic>
        <p:nvPicPr>
          <p:cNvPr id="29" name="図 28" descr="電子機器 が含まれている画像&#10;&#10;非常に高い精度で生成された説明">
            <a:extLst>
              <a:ext uri="{FF2B5EF4-FFF2-40B4-BE49-F238E27FC236}">
                <a16:creationId xmlns:a16="http://schemas.microsoft.com/office/drawing/2014/main" id="{86B756E9-51A4-495C-B98A-9C19DA9534B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48" y="2435815"/>
            <a:ext cx="571500" cy="571500"/>
          </a:xfrm>
          <a:prstGeom prst="rect">
            <a:avLst/>
          </a:prstGeom>
        </p:spPr>
      </p:pic>
      <p:pic>
        <p:nvPicPr>
          <p:cNvPr id="31" name="図 30" descr="電子機器 が含まれている画像&#10;&#10;高い精度で生成された説明">
            <a:extLst>
              <a:ext uri="{FF2B5EF4-FFF2-40B4-BE49-F238E27FC236}">
                <a16:creationId xmlns:a16="http://schemas.microsoft.com/office/drawing/2014/main" id="{7925CD3C-1B78-44DB-9C7C-A52E8BFD72F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368" y="1864315"/>
            <a:ext cx="2857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5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Yamaguchi Ryo</dc:creator>
  <cp:lastModifiedBy>Yamaguchi Ryo</cp:lastModifiedBy>
  <cp:revision>1</cp:revision>
  <dcterms:created xsi:type="dcterms:W3CDTF">2019-05-13T10:49:03Z</dcterms:created>
  <dcterms:modified xsi:type="dcterms:W3CDTF">2019-05-13T10:58:59Z</dcterms:modified>
</cp:coreProperties>
</file>