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9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0.xml" ContentType="application/vnd.openxmlformats-officedocument.theme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11.xml" ContentType="application/vnd.openxmlformats-officedocument.theme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12.xml" ContentType="application/vnd.openxmlformats-officedocument.theme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3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14.xml" ContentType="application/vnd.openxmlformats-officedocument.theme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  <p:sldMasterId id="2147483768" r:id="rId2"/>
    <p:sldMasterId id="2147483780" r:id="rId3"/>
    <p:sldMasterId id="2147483792" r:id="rId4"/>
    <p:sldMasterId id="2147483804" r:id="rId5"/>
    <p:sldMasterId id="2147483831" r:id="rId6"/>
    <p:sldMasterId id="2147483672" r:id="rId7"/>
    <p:sldMasterId id="2147483684" r:id="rId8"/>
    <p:sldMasterId id="2147483696" r:id="rId9"/>
    <p:sldMasterId id="2147483708" r:id="rId10"/>
    <p:sldMasterId id="2147483720" r:id="rId11"/>
    <p:sldMasterId id="2147483732" r:id="rId12"/>
    <p:sldMasterId id="2147483744" r:id="rId13"/>
    <p:sldMasterId id="2147483816" r:id="rId14"/>
    <p:sldMasterId id="2147483844" r:id="rId15"/>
  </p:sldMasterIdLst>
  <p:notesMasterIdLst>
    <p:notesMasterId r:id="rId23"/>
  </p:notesMasterIdLst>
  <p:handoutMasterIdLst>
    <p:handoutMasterId r:id="rId24"/>
  </p:handoutMasterIdLst>
  <p:sldIdLst>
    <p:sldId id="256" r:id="rId16"/>
    <p:sldId id="257" r:id="rId17"/>
    <p:sldId id="258" r:id="rId18"/>
    <p:sldId id="261" r:id="rId19"/>
    <p:sldId id="262" r:id="rId20"/>
    <p:sldId id="259" r:id="rId21"/>
    <p:sldId id="260" r:id="rId22"/>
  </p:sldIdLst>
  <p:sldSz cx="9144000" cy="6858000" type="screen4x3"/>
  <p:notesSz cx="9939338" cy="68072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ED5"/>
    <a:srgbClr val="FFF7DA"/>
    <a:srgbClr val="FFF7EF"/>
    <a:srgbClr val="FFF2E5"/>
    <a:srgbClr val="FFEAD5"/>
    <a:srgbClr val="FFFFCC"/>
    <a:srgbClr val="FFFEF1"/>
    <a:srgbClr val="FF903E"/>
    <a:srgbClr val="FFB279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93" autoAdjust="0"/>
    <p:restoredTop sz="94681" autoAdjust="0"/>
  </p:normalViewPr>
  <p:slideViewPr>
    <p:cSldViewPr>
      <p:cViewPr>
        <p:scale>
          <a:sx n="75" d="100"/>
          <a:sy n="75" d="100"/>
        </p:scale>
        <p:origin x="1224" y="2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6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629992" y="0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4FF62-A3AC-4C93-AB4D-B324430A3CB5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465659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629992" y="6465659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4816E-55B1-4DCC-92B6-12C503672F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383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6888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629275" y="0"/>
            <a:ext cx="4308475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A0CC7-8F75-4282-9F39-7998D8C395C6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93775" y="3233738"/>
            <a:ext cx="7951788" cy="30622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465888"/>
            <a:ext cx="4306888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629275" y="6465888"/>
            <a:ext cx="4308475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3A807-D832-454F-AFFF-6953ED63B7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1442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2.jpeg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1.xml"/><Relationship Id="rId4" Type="http://schemas.openxmlformats.org/officeDocument/2006/relationships/image" Target="../media/image8.png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jpeg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2.xml"/><Relationship Id="rId4" Type="http://schemas.openxmlformats.org/officeDocument/2006/relationships/image" Target="../media/image4.jpeg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3.xml"/><Relationship Id="rId4" Type="http://schemas.openxmlformats.org/officeDocument/2006/relationships/image" Target="../media/image4.jpeg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4.jpe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8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4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4.jpeg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システナmaster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51550"/>
            <a:ext cx="9144000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7"/>
          <p:cNvSpPr txBox="1">
            <a:spLocks noChangeArrowheads="1"/>
          </p:cNvSpPr>
          <p:nvPr userDrawn="1"/>
        </p:nvSpPr>
        <p:spPr bwMode="auto">
          <a:xfrm>
            <a:off x="5148065" y="6677025"/>
            <a:ext cx="421818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F3300"/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F3300"/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rgbClr val="FF3300"/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9" name="図 3" descr="システナロゴマーク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6549" y="1"/>
            <a:ext cx="1187451" cy="96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6443665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8A706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cxnSp>
        <p:nvCxnSpPr>
          <p:cNvPr id="11" name="直線コネクタ 8"/>
          <p:cNvCxnSpPr/>
          <p:nvPr userDrawn="1"/>
        </p:nvCxnSpPr>
        <p:spPr>
          <a:xfrm>
            <a:off x="1015026" y="2724150"/>
            <a:ext cx="7157375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07802" y="1967906"/>
            <a:ext cx="7371823" cy="735310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4339-2F25-40FE-80E1-1541FB6FA4C7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0115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4339-2F25-40FE-80E1-1541FB6FA4C7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6596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692696"/>
            <a:ext cx="2057400" cy="543346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692696"/>
            <a:ext cx="6019800" cy="543346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EB9F-E8DB-49F5-848D-86B2D3A737F9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2254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18776">
            <a:off x="-52795" y="322070"/>
            <a:ext cx="9144000" cy="5786632"/>
          </a:xfrm>
          <a:prstGeom prst="rect">
            <a:avLst/>
          </a:prstGeom>
        </p:spPr>
      </p:pic>
      <p:pic>
        <p:nvPicPr>
          <p:cNvPr id="8" name="Picture 6" descr="システナロゴ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901764"/>
            <a:ext cx="1897852" cy="62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正方形/長方形 8"/>
          <p:cNvSpPr/>
          <p:nvPr userDrawn="1"/>
        </p:nvSpPr>
        <p:spPr>
          <a:xfrm>
            <a:off x="0" y="6525345"/>
            <a:ext cx="9144000" cy="333583"/>
          </a:xfrm>
          <a:prstGeom prst="rect">
            <a:avLst/>
          </a:prstGeom>
          <a:gradFill flip="none" rotWithShape="1">
            <a:gsLst>
              <a:gs pos="0">
                <a:srgbClr val="FF903E"/>
              </a:gs>
              <a:gs pos="50000">
                <a:srgbClr val="FFB279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0" y="6563508"/>
            <a:ext cx="406794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11" name="図 3" descr="システナロゴマーク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44255" y="7954"/>
            <a:ext cx="664144" cy="540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3"/>
          <p:cNvSpPr>
            <a:spLocks noChangeArrowheads="1"/>
          </p:cNvSpPr>
          <p:nvPr userDrawn="1"/>
        </p:nvSpPr>
        <p:spPr bwMode="auto">
          <a:xfrm>
            <a:off x="6817173" y="20105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50000"/>
                  </a:schemeClr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13" name="正方形/長方形 12"/>
          <p:cNvSpPr/>
          <p:nvPr userDrawn="1"/>
        </p:nvSpPr>
        <p:spPr>
          <a:xfrm>
            <a:off x="389611" y="3171320"/>
            <a:ext cx="8259187" cy="45719"/>
          </a:xfrm>
          <a:prstGeom prst="rect">
            <a:avLst/>
          </a:prstGeom>
          <a:gradFill flip="none" rotWithShape="1">
            <a:gsLst>
              <a:gs pos="0">
                <a:srgbClr val="FE6E31"/>
              </a:gs>
              <a:gs pos="50000">
                <a:srgbClr val="FCAC36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 userDrawn="1"/>
        </p:nvSpPr>
        <p:spPr>
          <a:xfrm>
            <a:off x="-15229" y="6724872"/>
            <a:ext cx="482453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 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　●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58455" cy="1084961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3C9F-DB4E-4C42-BC66-B479EB45512B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2541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3C9F-DB4E-4C42-BC66-B479EB45512B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7012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3C9F-DB4E-4C42-BC66-B479EB45512B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7437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3C9F-DB4E-4C42-BC66-B479EB45512B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3397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3C9F-DB4E-4C42-BC66-B479EB45512B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6652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3C9F-DB4E-4C42-BC66-B479EB45512B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3405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3C9F-DB4E-4C42-BC66-B479EB45512B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473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694080"/>
            <a:ext cx="3008313" cy="107873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692696"/>
            <a:ext cx="5111751" cy="543346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771432"/>
            <a:ext cx="3008313" cy="43547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3C9F-DB4E-4C42-BC66-B479EB45512B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3532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93772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749894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50445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3C9F-DB4E-4C42-BC66-B479EB45512B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243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980728"/>
            <a:ext cx="2057400" cy="5040560"/>
          </a:xfrm>
        </p:spPr>
        <p:txBody>
          <a:bodyPr vert="eaVert"/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980728"/>
            <a:ext cx="6019800" cy="5040560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4339-2F25-40FE-80E1-1541FB6FA4C7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80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3C9F-DB4E-4C42-BC66-B479EB45512B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977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659828"/>
            <a:ext cx="2057400" cy="5289452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659828"/>
            <a:ext cx="6019800" cy="5289452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3C9F-DB4E-4C42-BC66-B479EB45512B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6967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システナロゴ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5901764"/>
            <a:ext cx="1897852" cy="62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正方形/長方形 7"/>
          <p:cNvSpPr/>
          <p:nvPr userDrawn="1"/>
        </p:nvSpPr>
        <p:spPr>
          <a:xfrm>
            <a:off x="0" y="6525345"/>
            <a:ext cx="9144000" cy="333583"/>
          </a:xfrm>
          <a:prstGeom prst="rect">
            <a:avLst/>
          </a:prstGeom>
          <a:gradFill flip="none" rotWithShape="1">
            <a:gsLst>
              <a:gs pos="0">
                <a:srgbClr val="FF903E"/>
              </a:gs>
              <a:gs pos="50000">
                <a:srgbClr val="FFB279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0" y="6563508"/>
            <a:ext cx="406794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10" name="図 3" descr="システナロゴマーク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44255" y="7954"/>
            <a:ext cx="664144" cy="540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"/>
          <p:cNvSpPr>
            <a:spLocks noChangeArrowheads="1"/>
          </p:cNvSpPr>
          <p:nvPr userDrawn="1"/>
        </p:nvSpPr>
        <p:spPr bwMode="auto">
          <a:xfrm>
            <a:off x="6817173" y="20105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50000"/>
                  </a:schemeClr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539552" y="3052953"/>
            <a:ext cx="8115160" cy="45719"/>
          </a:xfrm>
          <a:prstGeom prst="rect">
            <a:avLst/>
          </a:prstGeom>
          <a:gradFill flip="none" rotWithShape="1">
            <a:gsLst>
              <a:gs pos="0">
                <a:srgbClr val="FE6E31"/>
              </a:gs>
              <a:gs pos="50000">
                <a:srgbClr val="FCAC36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 userDrawn="1"/>
        </p:nvSpPr>
        <p:spPr>
          <a:xfrm>
            <a:off x="-15229" y="6724872"/>
            <a:ext cx="482453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 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　●</a:t>
            </a:r>
          </a:p>
        </p:txBody>
      </p:sp>
      <p:pic>
        <p:nvPicPr>
          <p:cNvPr id="14" name="図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517" y="6653515"/>
            <a:ext cx="2135484" cy="26693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58455" cy="968246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991-847A-49E6-BC0B-1E065C623D70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5161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991-847A-49E6-BC0B-1E065C623D70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6466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991-847A-49E6-BC0B-1E065C623D70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5183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19675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19675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991-847A-49E6-BC0B-1E065C623D70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1381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1196752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1" y="183651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196752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83651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991-847A-49E6-BC0B-1E065C623D70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753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991-847A-49E6-BC0B-1E065C623D70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7580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991-847A-49E6-BC0B-1E065C623D70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7177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636368"/>
            <a:ext cx="3008313" cy="10644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620688"/>
            <a:ext cx="5111751" cy="53614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685128"/>
            <a:ext cx="3008313" cy="42970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991-847A-49E6-BC0B-1E065C623D70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9800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2" descr="キャッチ.bmp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6359525"/>
            <a:ext cx="33528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 descr="システナロゴ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125" y="6018214"/>
            <a:ext cx="2555875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179389" y="6669088"/>
            <a:ext cx="6408737" cy="0"/>
          </a:xfrm>
          <a:prstGeom prst="line">
            <a:avLst/>
          </a:prstGeom>
          <a:noFill/>
          <a:ln w="38100">
            <a:solidFill>
              <a:srgbClr val="F8A70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/>
          </a:p>
        </p:txBody>
      </p:sp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147637" y="6661150"/>
            <a:ext cx="413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8A706"/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11" name="図 3" descr="システナロゴマーク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"/>
            <a:ext cx="1187451" cy="96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3"/>
          <p:cNvSpPr>
            <a:spLocks noChangeArrowheads="1"/>
          </p:cNvSpPr>
          <p:nvPr userDrawn="1"/>
        </p:nvSpPr>
        <p:spPr bwMode="auto">
          <a:xfrm>
            <a:off x="7308852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>
                <a:solidFill>
                  <a:srgbClr val="F8A706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cxnSp>
        <p:nvCxnSpPr>
          <p:cNvPr id="13" name="直線コネクタ 8"/>
          <p:cNvCxnSpPr/>
          <p:nvPr userDrawn="1"/>
        </p:nvCxnSpPr>
        <p:spPr>
          <a:xfrm>
            <a:off x="1015026" y="2724150"/>
            <a:ext cx="7042599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15026" y="2001813"/>
            <a:ext cx="7042599" cy="735310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41EE-27F5-4D91-A994-8B63FBCE6ABE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4418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92695"/>
            <a:ext cx="5486400" cy="403487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991-847A-49E6-BC0B-1E065C623D70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889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340768"/>
            <a:ext cx="8229600" cy="452596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991-847A-49E6-BC0B-1E065C623D70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924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692696"/>
            <a:ext cx="2057400" cy="5256584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692696"/>
            <a:ext cx="6019800" cy="5256584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991-847A-49E6-BC0B-1E065C623D70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6728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5991597"/>
            <a:ext cx="9144000" cy="867332"/>
          </a:xfrm>
          <a:prstGeom prst="rect">
            <a:avLst/>
          </a:prstGeom>
          <a:gradFill flip="none" rotWithShape="1">
            <a:gsLst>
              <a:gs pos="50000">
                <a:srgbClr val="FFC89F"/>
              </a:gs>
              <a:gs pos="0">
                <a:srgbClr val="FF903E"/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0" y="6563508"/>
            <a:ext cx="421196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9" name="図 3" descr="システナロゴマーク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8925" y="7953"/>
            <a:ext cx="929475" cy="75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6660233" y="20105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50000"/>
                  </a:schemeClr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11" name="正方形/長方形 10"/>
          <p:cNvSpPr/>
          <p:nvPr userDrawn="1"/>
        </p:nvSpPr>
        <p:spPr>
          <a:xfrm>
            <a:off x="430575" y="3155064"/>
            <a:ext cx="8259187" cy="45719"/>
          </a:xfrm>
          <a:prstGeom prst="rect">
            <a:avLst/>
          </a:prstGeom>
          <a:gradFill flip="none" rotWithShape="1">
            <a:gsLst>
              <a:gs pos="0">
                <a:srgbClr val="FE6E31"/>
              </a:gs>
              <a:gs pos="50000">
                <a:srgbClr val="FCAC36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 userDrawn="1"/>
        </p:nvSpPr>
        <p:spPr>
          <a:xfrm>
            <a:off x="-15229" y="6724872"/>
            <a:ext cx="482453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 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　●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277" y="6393725"/>
            <a:ext cx="3555556" cy="444445"/>
          </a:xfrm>
          <a:prstGeom prst="rect">
            <a:avLst/>
          </a:prstGeom>
        </p:spPr>
      </p:pic>
      <p:pic>
        <p:nvPicPr>
          <p:cNvPr id="14" name="Picture 6" descr="システナロゴ1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28248" y="6055196"/>
            <a:ext cx="1897852" cy="62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276872"/>
            <a:ext cx="7774658" cy="923911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BC66-38C3-4D6E-8AD2-5A9C940B6A73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903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6984000" cy="70560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BC66-38C3-4D6E-8AD2-5A9C940B6A73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625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BC66-38C3-4D6E-8AD2-5A9C940B6A73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7668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BC66-38C3-4D6E-8AD2-5A9C940B6A73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4083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114220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1" y="1781968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14220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781968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BC66-38C3-4D6E-8AD2-5A9C940B6A73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8590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BC66-38C3-4D6E-8AD2-5A9C940B6A73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963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BC66-38C3-4D6E-8AD2-5A9C940B6A73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7223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41EE-27F5-4D91-A994-8B63FBCE6ABE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603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836712"/>
            <a:ext cx="3008313" cy="105014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1" cy="52894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886855"/>
            <a:ext cx="3008313" cy="423930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BC66-38C3-4D6E-8AD2-5A9C940B6A73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2171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769354"/>
            <a:ext cx="5486400" cy="5259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836712"/>
            <a:ext cx="5486400" cy="38188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53218"/>
            <a:ext cx="5486400" cy="7469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BC66-38C3-4D6E-8AD2-5A9C940B6A73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874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96752"/>
            <a:ext cx="8229600" cy="452596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BC66-38C3-4D6E-8AD2-5A9C940B6A73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807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908720"/>
            <a:ext cx="2057400" cy="511256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908720"/>
            <a:ext cx="6019800" cy="511256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BC66-38C3-4D6E-8AD2-5A9C940B6A73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150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5697454"/>
            <a:ext cx="9144000" cy="1161475"/>
          </a:xfrm>
          <a:prstGeom prst="rect">
            <a:avLst/>
          </a:prstGeom>
          <a:gradFill flip="none" rotWithShape="1">
            <a:gsLst>
              <a:gs pos="50000">
                <a:srgbClr val="FFC89F"/>
              </a:gs>
              <a:gs pos="0">
                <a:srgbClr val="FF903E"/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0" y="6563508"/>
            <a:ext cx="421196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9" name="図 3" descr="システナロゴマーク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8925" y="7953"/>
            <a:ext cx="929475" cy="75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正方形/長方形 9"/>
          <p:cNvSpPr/>
          <p:nvPr userDrawn="1"/>
        </p:nvSpPr>
        <p:spPr>
          <a:xfrm>
            <a:off x="425213" y="3065046"/>
            <a:ext cx="8259187" cy="45719"/>
          </a:xfrm>
          <a:prstGeom prst="rect">
            <a:avLst/>
          </a:prstGeom>
          <a:gradFill flip="none" rotWithShape="1">
            <a:gsLst>
              <a:gs pos="0">
                <a:srgbClr val="FE6E31"/>
              </a:gs>
              <a:gs pos="50000">
                <a:srgbClr val="FCAC36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 userDrawn="1"/>
        </p:nvSpPr>
        <p:spPr>
          <a:xfrm>
            <a:off x="-15229" y="6724872"/>
            <a:ext cx="482453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 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　●</a:t>
            </a:r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277" y="6393725"/>
            <a:ext cx="3555556" cy="444445"/>
          </a:xfrm>
          <a:prstGeom prst="rect">
            <a:avLst/>
          </a:prstGeom>
        </p:spPr>
      </p:pic>
      <p:pic>
        <p:nvPicPr>
          <p:cNvPr id="13" name="Picture 6" descr="システナロゴ1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67" y="5073873"/>
            <a:ext cx="1897852" cy="62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3"/>
          <p:cNvSpPr>
            <a:spLocks noChangeArrowheads="1"/>
          </p:cNvSpPr>
          <p:nvPr userDrawn="1"/>
        </p:nvSpPr>
        <p:spPr bwMode="auto">
          <a:xfrm>
            <a:off x="2968" y="-436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50000"/>
                  </a:schemeClr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02624" cy="980338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101E-3E30-4655-BA5B-AA882D9CC494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790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101E-3E30-4655-BA5B-AA882D9CC494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7115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9930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49289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101E-3E30-4655-BA5B-AA882D9CC494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073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101E-3E30-4655-BA5B-AA882D9CC494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437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6984000" cy="7056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926182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1" y="156594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926182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56594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101E-3E30-4655-BA5B-AA882D9CC494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6187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101E-3E30-4655-BA5B-AA882D9CC494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5342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41EE-27F5-4D91-A994-8B63FBCE6ABE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3895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101E-3E30-4655-BA5B-AA882D9CC494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189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886396"/>
            <a:ext cx="3008313" cy="103043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908720"/>
            <a:ext cx="5111751" cy="5190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966412"/>
            <a:ext cx="3008313" cy="41597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101E-3E30-4655-BA5B-AA882D9CC494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0982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101E-3E30-4655-BA5B-AA882D9CC494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5990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101E-3E30-4655-BA5B-AA882D9CC494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757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908720"/>
            <a:ext cx="2057400" cy="5217444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908720"/>
            <a:ext cx="6019800" cy="5217444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101E-3E30-4655-BA5B-AA882D9CC494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7280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88023" cy="4276458"/>
          </a:xfrm>
          <a:prstGeom prst="rect">
            <a:avLst/>
          </a:prstGeom>
        </p:spPr>
      </p:pic>
      <p:cxnSp>
        <p:nvCxnSpPr>
          <p:cNvPr id="8" name="直線コネクタ 7"/>
          <p:cNvCxnSpPr/>
          <p:nvPr userDrawn="1"/>
        </p:nvCxnSpPr>
        <p:spPr>
          <a:xfrm>
            <a:off x="1115616" y="3356992"/>
            <a:ext cx="7236804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6" descr="システナロゴ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317190"/>
            <a:ext cx="3972878" cy="130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7684157" y="0"/>
            <a:ext cx="1512701" cy="228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65000"/>
                  </a:schemeClr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Confidential Information</a:t>
            </a:r>
          </a:p>
        </p:txBody>
      </p:sp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4379359" y="6525344"/>
            <a:ext cx="4968512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1050" b="1" dirty="0">
                <a:solidFill>
                  <a:schemeClr val="accent3"/>
                </a:solidFill>
                <a:latin typeface="ＭＳ Ｐゴシック" charset="-128"/>
              </a:rPr>
              <a:t>COPYRIGHT ©</a:t>
            </a:r>
            <a:r>
              <a:rPr lang="en-US" altLang="ja-JP" sz="1050" b="1" dirty="0" smtClean="0">
                <a:solidFill>
                  <a:schemeClr val="accent3"/>
                </a:solidFill>
                <a:latin typeface="ＭＳ Ｐゴシック" charset="-128"/>
              </a:rPr>
              <a:t>2010-2018 </a:t>
            </a:r>
            <a:r>
              <a:rPr lang="en-US" altLang="ja-JP" sz="1050" b="1" dirty="0">
                <a:solidFill>
                  <a:schemeClr val="accent3"/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71600" y="2348880"/>
            <a:ext cx="7200800" cy="1080120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8D53-C5FC-4696-9A11-9850515E51F9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05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8D53-C5FC-4696-9A11-9850515E51F9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3608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8D53-C5FC-4696-9A11-9850515E51F9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8433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8D53-C5FC-4696-9A11-9850515E51F9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4088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8D53-C5FC-4696-9A11-9850515E51F9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94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48478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48478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41EE-27F5-4D91-A994-8B63FBCE6ABE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4213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8D53-C5FC-4696-9A11-9850515E51F9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7784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8D53-C5FC-4696-9A11-9850515E51F9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1774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76110"/>
            <a:ext cx="3008313" cy="103584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803845"/>
            <a:ext cx="5111750" cy="52174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839692"/>
            <a:ext cx="3008313" cy="41815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8D53-C5FC-4696-9A11-9850515E51F9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5273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836711"/>
            <a:ext cx="5486400" cy="38908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8D53-C5FC-4696-9A11-9850515E51F9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2821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8D53-C5FC-4696-9A11-9850515E51F9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1588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908720"/>
            <a:ext cx="2057400" cy="5217443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908720"/>
            <a:ext cx="6019800" cy="521744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8D53-C5FC-4696-9A11-9850515E51F9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2280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88023" cy="4276458"/>
          </a:xfrm>
          <a:prstGeom prst="rect">
            <a:avLst/>
          </a:prstGeom>
        </p:spPr>
      </p:pic>
      <p:cxnSp>
        <p:nvCxnSpPr>
          <p:cNvPr id="8" name="直線コネクタ 7"/>
          <p:cNvCxnSpPr/>
          <p:nvPr userDrawn="1"/>
        </p:nvCxnSpPr>
        <p:spPr>
          <a:xfrm>
            <a:off x="1115616" y="3356992"/>
            <a:ext cx="7236804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6" descr="システナロゴ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317190"/>
            <a:ext cx="3972878" cy="130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7684157" y="0"/>
            <a:ext cx="1512701" cy="228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65000"/>
                  </a:schemeClr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Confidential Information</a:t>
            </a:r>
          </a:p>
        </p:txBody>
      </p:sp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4379359" y="6525344"/>
            <a:ext cx="4968512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1050" b="1" dirty="0">
                <a:solidFill>
                  <a:schemeClr val="accent3"/>
                </a:solidFill>
                <a:latin typeface="ＭＳ Ｐゴシック" charset="-128"/>
              </a:rPr>
              <a:t>COPYRIGHT ©</a:t>
            </a:r>
            <a:r>
              <a:rPr lang="en-US" altLang="ja-JP" sz="1050" b="1" dirty="0" smtClean="0">
                <a:solidFill>
                  <a:schemeClr val="accent3"/>
                </a:solidFill>
                <a:latin typeface="ＭＳ Ｐゴシック" charset="-128"/>
              </a:rPr>
              <a:t>2010-2018 </a:t>
            </a:r>
            <a:r>
              <a:rPr lang="en-US" altLang="ja-JP" sz="1050" b="1" dirty="0">
                <a:solidFill>
                  <a:schemeClr val="accent3"/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4507-D31B-4991-81DB-729AB807E12F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1331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4507-D31B-4991-81DB-729AB807E12F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7138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4507-D31B-4991-81DB-729AB807E12F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040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4507-D31B-4991-81DB-729AB807E12F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4318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134076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1" y="198053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34076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98053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41EE-27F5-4D91-A994-8B63FBCE6ABE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517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4507-D31B-4991-81DB-729AB807E12F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6014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4507-D31B-4991-81DB-729AB807E12F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7879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4507-D31B-4991-81DB-729AB807E12F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05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3008313" cy="105014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886855"/>
            <a:ext cx="3008313" cy="42393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4507-D31B-4991-81DB-729AB807E12F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3825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908719"/>
            <a:ext cx="5486400" cy="38188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4507-D31B-4991-81DB-729AB807E12F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014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4507-D31B-4991-81DB-729AB807E12F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7266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908720"/>
            <a:ext cx="2057400" cy="5217443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908720"/>
            <a:ext cx="6019800" cy="521744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4507-D31B-4991-81DB-729AB807E12F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1796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41EE-27F5-4D91-A994-8B63FBCE6ABE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3255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41EE-27F5-4D91-A994-8B63FBCE6ABE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133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3008313" cy="100072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980728"/>
            <a:ext cx="5111751" cy="504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2002279"/>
            <a:ext cx="3008313" cy="403983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41EE-27F5-4D91-A994-8B63FBCE6ABE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5657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4339-2F25-40FE-80E1-1541FB6FA4C7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7826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725144"/>
            <a:ext cx="5486400" cy="5259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908719"/>
            <a:ext cx="5486400" cy="374441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01208"/>
            <a:ext cx="5486400" cy="7469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41EE-27F5-4D91-A994-8B63FBCE6ABE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5784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268760"/>
            <a:ext cx="8229600" cy="452596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41EE-27F5-4D91-A994-8B63FBCE6ABE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9648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908720"/>
            <a:ext cx="2057400" cy="5040560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908720"/>
            <a:ext cx="6019800" cy="504056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41EE-27F5-4D91-A994-8B63FBCE6ABE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867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2" descr="キャッチ.bmp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51" y="88901"/>
            <a:ext cx="33528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7308852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>
                <a:solidFill>
                  <a:srgbClr val="F8A706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1015026" y="2724150"/>
            <a:ext cx="7042599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7" descr="bg_contents_0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672139"/>
            <a:ext cx="9144000" cy="118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0" y="6629400"/>
            <a:ext cx="421196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8A706"/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15027" y="1988840"/>
            <a:ext cx="6984000" cy="705600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038E-AB54-4612-B6E0-5F75390F365C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095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038E-AB54-4612-B6E0-5F75390F365C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7057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038E-AB54-4612-B6E0-5F75390F365C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678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34076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34076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038E-AB54-4612-B6E0-5F75390F365C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6706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126876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1" y="190852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26876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90852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038E-AB54-4612-B6E0-5F75390F365C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5508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038E-AB54-4612-B6E0-5F75390F365C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6763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038E-AB54-4612-B6E0-5F75390F365C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4495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4339-2F25-40FE-80E1-1541FB6FA4C7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091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967289"/>
            <a:ext cx="3008313" cy="10215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980728"/>
            <a:ext cx="5111751" cy="51454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2002279"/>
            <a:ext cx="3008313" cy="412388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038E-AB54-4612-B6E0-5F75390F365C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6063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980728"/>
            <a:ext cx="5486400" cy="37468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038E-AB54-4612-B6E0-5F75390F365C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3535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84000" cy="634082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27069" y="1063277"/>
            <a:ext cx="8229600" cy="452596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038E-AB54-4612-B6E0-5F75390F365C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825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908720"/>
            <a:ext cx="2057400" cy="5001420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908720"/>
            <a:ext cx="6019800" cy="500142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038E-AB54-4612-B6E0-5F75390F365C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6541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276" y="1628776"/>
            <a:ext cx="52927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7" descr="システナmaster5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51550"/>
            <a:ext cx="9144000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8"/>
          <p:cNvSpPr txBox="1">
            <a:spLocks noChangeArrowheads="1"/>
          </p:cNvSpPr>
          <p:nvPr userDrawn="1"/>
        </p:nvSpPr>
        <p:spPr bwMode="auto">
          <a:xfrm>
            <a:off x="4982838" y="6677025"/>
            <a:ext cx="429019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F3300"/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F3300"/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rgbClr val="FF3300"/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18" name="Rectangle 3"/>
          <p:cNvSpPr>
            <a:spLocks noChangeArrowheads="1"/>
          </p:cNvSpPr>
          <p:nvPr userDrawn="1"/>
        </p:nvSpPr>
        <p:spPr bwMode="auto">
          <a:xfrm>
            <a:off x="7308852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>
                <a:solidFill>
                  <a:srgbClr val="F8A706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cxnSp>
        <p:nvCxnSpPr>
          <p:cNvPr id="19" name="直線コネクタ 8"/>
          <p:cNvCxnSpPr/>
          <p:nvPr userDrawn="1"/>
        </p:nvCxnSpPr>
        <p:spPr>
          <a:xfrm>
            <a:off x="1015026" y="2724150"/>
            <a:ext cx="7085367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99592" y="1844824"/>
            <a:ext cx="7309372" cy="879326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E18F-5453-40F5-9F8F-DB264DD30F98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246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E18F-5453-40F5-9F8F-DB264DD30F98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837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E18F-5453-40F5-9F8F-DB264DD30F98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8435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34076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34076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E18F-5453-40F5-9F8F-DB264DD30F98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4286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126876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1" y="190852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26876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90852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E18F-5453-40F5-9F8F-DB264DD30F98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7400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E18F-5453-40F5-9F8F-DB264DD30F98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2057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4339-2F25-40FE-80E1-1541FB6FA4C7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9095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E18F-5453-40F5-9F8F-DB264DD30F98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810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764704"/>
            <a:ext cx="3008313" cy="105014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764704"/>
            <a:ext cx="5111751" cy="52894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814847"/>
            <a:ext cx="3008313" cy="423930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E18F-5453-40F5-9F8F-DB264DD30F98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910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72514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764704"/>
            <a:ext cx="5486400" cy="38188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29188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E18F-5453-40F5-9F8F-DB264DD30F98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8876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E18F-5453-40F5-9F8F-DB264DD30F98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4204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764704"/>
            <a:ext cx="2057400" cy="5289452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764704"/>
            <a:ext cx="6019800" cy="5289452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E18F-5453-40F5-9F8F-DB264DD30F98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445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73239"/>
            <a:ext cx="52927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図 2" descr="キャッチ.bmp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6359525"/>
            <a:ext cx="33528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7343777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8A706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pic>
        <p:nvPicPr>
          <p:cNvPr id="10" name="Picture 5" descr="システナロゴ1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8125" y="6018214"/>
            <a:ext cx="2555875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Line 6"/>
          <p:cNvSpPr>
            <a:spLocks noChangeShapeType="1"/>
          </p:cNvSpPr>
          <p:nvPr userDrawn="1"/>
        </p:nvSpPr>
        <p:spPr bwMode="auto">
          <a:xfrm>
            <a:off x="179389" y="6669088"/>
            <a:ext cx="6408737" cy="0"/>
          </a:xfrm>
          <a:prstGeom prst="line">
            <a:avLst/>
          </a:prstGeom>
          <a:noFill/>
          <a:ln w="38100">
            <a:solidFill>
              <a:srgbClr val="F8A70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/>
          </a:p>
        </p:txBody>
      </p:sp>
      <p:sp>
        <p:nvSpPr>
          <p:cNvPr id="12" name="Text Box 9"/>
          <p:cNvSpPr txBox="1">
            <a:spLocks noChangeArrowheads="1"/>
          </p:cNvSpPr>
          <p:nvPr userDrawn="1"/>
        </p:nvSpPr>
        <p:spPr bwMode="auto">
          <a:xfrm>
            <a:off x="147637" y="6661150"/>
            <a:ext cx="420833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8A706"/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SYSTENA CORPORATION. ALL RIGHTS RESERVED</a:t>
            </a:r>
          </a:p>
        </p:txBody>
      </p:sp>
      <p:cxnSp>
        <p:nvCxnSpPr>
          <p:cNvPr id="13" name="直線コネクタ 8"/>
          <p:cNvCxnSpPr/>
          <p:nvPr userDrawn="1"/>
        </p:nvCxnSpPr>
        <p:spPr>
          <a:xfrm>
            <a:off x="1015026" y="2724150"/>
            <a:ext cx="7042599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15026" y="1700808"/>
            <a:ext cx="7042599" cy="1023342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DD9D-0FB8-492E-BB0D-191B128942CC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414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DD9D-0FB8-492E-BB0D-191B128942CC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4158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DD9D-0FB8-492E-BB0D-191B128942CC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576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34076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34076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DD9D-0FB8-492E-BB0D-191B128942CC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9162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126876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1" y="190852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26876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90852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DD9D-0FB8-492E-BB0D-191B128942CC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3012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6183" y="126876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6183" y="190852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4008" y="126876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4008" y="190852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4339-2F25-40FE-80E1-1541FB6FA4C7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6585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DD9D-0FB8-492E-BB0D-191B128942CC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1242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DD9D-0FB8-492E-BB0D-191B128942CC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0704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708376"/>
            <a:ext cx="3008313" cy="10644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692696"/>
            <a:ext cx="5111751" cy="53614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772816"/>
            <a:ext cx="3008313" cy="42970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DD9D-0FB8-492E-BB0D-191B128942CC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3471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72514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764703"/>
            <a:ext cx="5486400" cy="396287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29188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DD9D-0FB8-492E-BB0D-191B128942CC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3490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44624"/>
            <a:ext cx="6984000" cy="70560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DD9D-0FB8-492E-BB0D-191B128942CC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0038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692696"/>
            <a:ext cx="2057400" cy="5361460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692696"/>
            <a:ext cx="6019800" cy="536146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DD9D-0FB8-492E-BB0D-191B128942CC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0820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527"/>
            <a:ext cx="1562732" cy="6869759"/>
          </a:xfrm>
          <a:prstGeom prst="rect">
            <a:avLst/>
          </a:prstGeom>
        </p:spPr>
      </p:pic>
      <p:pic>
        <p:nvPicPr>
          <p:cNvPr id="8" name="Picture 6" descr="システナロゴ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97162" y="194331"/>
            <a:ext cx="1966923" cy="646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線コネクタ 8"/>
          <p:cNvCxnSpPr/>
          <p:nvPr userDrawn="1"/>
        </p:nvCxnSpPr>
        <p:spPr>
          <a:xfrm>
            <a:off x="1583183" y="3144615"/>
            <a:ext cx="7236804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4921759" y="6633047"/>
            <a:ext cx="415080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180" y="6304018"/>
            <a:ext cx="3555556" cy="444445"/>
          </a:xfrm>
          <a:prstGeom prst="rect">
            <a:avLst/>
          </a:prstGeom>
        </p:spPr>
      </p:pic>
      <p:sp>
        <p:nvSpPr>
          <p:cNvPr id="12" name="Rectangle 3"/>
          <p:cNvSpPr>
            <a:spLocks noChangeArrowheads="1"/>
          </p:cNvSpPr>
          <p:nvPr userDrawn="1"/>
        </p:nvSpPr>
        <p:spPr bwMode="auto">
          <a:xfrm>
            <a:off x="7527903" y="-5880"/>
            <a:ext cx="1512701" cy="228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65000"/>
                  </a:schemeClr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Confidential Information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36968" y="2348880"/>
            <a:ext cx="6984000" cy="705600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721359" y="371703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04CE-DAC3-4FBB-83E7-9D7916D4E4A3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0797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40" y="4656253"/>
            <a:ext cx="9149037" cy="2201747"/>
          </a:xfrm>
          <a:prstGeom prst="rect">
            <a:avLst/>
          </a:prstGeom>
        </p:spPr>
      </p:pic>
      <p:cxnSp>
        <p:nvCxnSpPr>
          <p:cNvPr id="8" name="直線コネクタ 7"/>
          <p:cNvCxnSpPr/>
          <p:nvPr userDrawn="1"/>
        </p:nvCxnSpPr>
        <p:spPr>
          <a:xfrm>
            <a:off x="1007083" y="2348880"/>
            <a:ext cx="7236804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-42042"/>
            <a:ext cx="3555556" cy="444445"/>
          </a:xfrm>
          <a:prstGeom prst="rect">
            <a:avLst/>
          </a:prstGeom>
        </p:spPr>
      </p:pic>
      <p:pic>
        <p:nvPicPr>
          <p:cNvPr id="10" name="Picture 6" descr="システナロゴ1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77077" y="258151"/>
            <a:ext cx="1966923" cy="646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"/>
          <p:cNvSpPr>
            <a:spLocks noChangeArrowheads="1"/>
          </p:cNvSpPr>
          <p:nvPr userDrawn="1"/>
        </p:nvSpPr>
        <p:spPr bwMode="auto">
          <a:xfrm>
            <a:off x="7343775" y="42040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F903E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12" name="Text Box 8"/>
          <p:cNvSpPr txBox="1">
            <a:spLocks noChangeArrowheads="1"/>
          </p:cNvSpPr>
          <p:nvPr userDrawn="1"/>
        </p:nvSpPr>
        <p:spPr bwMode="auto">
          <a:xfrm>
            <a:off x="-4940" y="6669210"/>
            <a:ext cx="415080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80000" y="1556792"/>
            <a:ext cx="6984000" cy="705600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70892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04CE-DAC3-4FBB-83E7-9D7916D4E4A3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976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04CE-DAC3-4FBB-83E7-9D7916D4E4A3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4829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04CE-DAC3-4FBB-83E7-9D7916D4E4A3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0863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4339-2F25-40FE-80E1-1541FB6FA4C7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3144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04CE-DAC3-4FBB-83E7-9D7916D4E4A3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5094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04CE-DAC3-4FBB-83E7-9D7916D4E4A3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9976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04CE-DAC3-4FBB-83E7-9D7916D4E4A3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9251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04CE-DAC3-4FBB-83E7-9D7916D4E4A3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661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80385"/>
            <a:ext cx="3008313" cy="10644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764704"/>
            <a:ext cx="5111750" cy="53614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829143"/>
            <a:ext cx="3008313" cy="42970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04CE-DAC3-4FBB-83E7-9D7916D4E4A3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922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764703"/>
            <a:ext cx="5486400" cy="396287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04CE-DAC3-4FBB-83E7-9D7916D4E4A3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3698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04CE-DAC3-4FBB-83E7-9D7916D4E4A3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157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764704"/>
            <a:ext cx="2057400" cy="5361459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764704"/>
            <a:ext cx="6019800" cy="5361459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04CE-DAC3-4FBB-83E7-9D7916D4E4A3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7145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8" y="6198061"/>
            <a:ext cx="9144000" cy="662940"/>
          </a:xfrm>
          <a:prstGeom prst="rect">
            <a:avLst/>
          </a:prstGeom>
        </p:spPr>
      </p:pic>
      <p:pic>
        <p:nvPicPr>
          <p:cNvPr id="8" name="Picture 6" descr="システナロゴ1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" y="5521216"/>
            <a:ext cx="2208191" cy="725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線コネクタ 8"/>
          <p:cNvCxnSpPr/>
          <p:nvPr userDrawn="1"/>
        </p:nvCxnSpPr>
        <p:spPr>
          <a:xfrm>
            <a:off x="683570" y="2968757"/>
            <a:ext cx="7957951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7343777" y="-2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F903E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847" y="6450754"/>
            <a:ext cx="3555556" cy="444445"/>
          </a:xfrm>
          <a:prstGeom prst="rect">
            <a:avLst/>
          </a:prstGeom>
        </p:spPr>
      </p:pic>
      <p:sp>
        <p:nvSpPr>
          <p:cNvPr id="12" name="Text Box 8"/>
          <p:cNvSpPr txBox="1">
            <a:spLocks noChangeArrowheads="1"/>
          </p:cNvSpPr>
          <p:nvPr userDrawn="1"/>
        </p:nvSpPr>
        <p:spPr bwMode="auto">
          <a:xfrm>
            <a:off x="-10854" y="6629400"/>
            <a:ext cx="415080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74114" y="2060848"/>
            <a:ext cx="7776862" cy="907909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3661-7268-4C0E-A7B2-39E99BE2D8BA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804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3661-7268-4C0E-A7B2-39E99BE2D8BA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7141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4339-2F25-40FE-80E1-1541FB6FA4C7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0918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3661-7268-4C0E-A7B2-39E99BE2D8BA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201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3661-7268-4C0E-A7B2-39E99BE2D8BA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393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90872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1" y="154848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90872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54848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3661-7268-4C0E-A7B2-39E99BE2D8BA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875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3661-7268-4C0E-A7B2-39E99BE2D8BA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040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3661-7268-4C0E-A7B2-39E99BE2D8BA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4497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808977"/>
            <a:ext cx="3008313" cy="103584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1" cy="52174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844824"/>
            <a:ext cx="3008313" cy="41815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3661-7268-4C0E-A7B2-39E99BE2D8BA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615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764703"/>
            <a:ext cx="5486400" cy="396287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73216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3661-7268-4C0E-A7B2-39E99BE2D8BA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65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3661-7268-4C0E-A7B2-39E99BE2D8BA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58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836712"/>
            <a:ext cx="2057400" cy="5289452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836712"/>
            <a:ext cx="6019800" cy="5289452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3661-7268-4C0E-A7B2-39E99BE2D8BA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2081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8" y="6198061"/>
            <a:ext cx="9144000" cy="662940"/>
          </a:xfrm>
          <a:prstGeom prst="rect">
            <a:avLst/>
          </a:prstGeom>
        </p:spPr>
      </p:pic>
      <p:cxnSp>
        <p:nvCxnSpPr>
          <p:cNvPr id="8" name="直線コネクタ 7"/>
          <p:cNvCxnSpPr/>
          <p:nvPr userDrawn="1"/>
        </p:nvCxnSpPr>
        <p:spPr>
          <a:xfrm>
            <a:off x="940226" y="3069342"/>
            <a:ext cx="7232174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7342189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F903E"/>
                </a:solidFill>
                <a:latin typeface="Vijaya" pitchFamily="34" charset="0"/>
                <a:ea typeface="HGPｺﾞｼｯｸE" pitchFamily="50" charset="-128"/>
                <a:cs typeface="Vijaya" pitchFamily="34" charset="0"/>
              </a:rPr>
              <a:t>Confidential Information</a:t>
            </a:r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799" y="6305286"/>
            <a:ext cx="3555556" cy="444445"/>
          </a:xfrm>
          <a:prstGeom prst="rect">
            <a:avLst/>
          </a:prstGeom>
        </p:spPr>
      </p:pic>
      <p:sp>
        <p:nvSpPr>
          <p:cNvPr id="11" name="正方形/長方形 10"/>
          <p:cNvSpPr/>
          <p:nvPr userDrawn="1"/>
        </p:nvSpPr>
        <p:spPr>
          <a:xfrm>
            <a:off x="103199" y="6291070"/>
            <a:ext cx="1440160" cy="437371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Text Box 8"/>
          <p:cNvSpPr txBox="1">
            <a:spLocks noChangeArrowheads="1"/>
          </p:cNvSpPr>
          <p:nvPr userDrawn="1"/>
        </p:nvSpPr>
        <p:spPr bwMode="auto">
          <a:xfrm>
            <a:off x="4611091" y="6613024"/>
            <a:ext cx="415080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2010-2018</a:t>
            </a:r>
            <a:r>
              <a:rPr lang="ja-JP" altLang="en-US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　</a:t>
            </a:r>
            <a:r>
              <a:rPr lang="en-US" altLang="ja-JP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SYSTENA </a:t>
            </a: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CORPORATION. ALL RIGHTS RESERVED</a:t>
            </a:r>
          </a:p>
        </p:txBody>
      </p:sp>
      <p:pic>
        <p:nvPicPr>
          <p:cNvPr id="13" name="Picture 6" descr="システナロゴ1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9957" y="6300852"/>
            <a:ext cx="1331639" cy="437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56955" y="2132856"/>
            <a:ext cx="7215445" cy="936486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9A16-C1AD-45F9-AF34-154E7261D794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5016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3008313" cy="98643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1052736"/>
            <a:ext cx="5111751" cy="49685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2059991"/>
            <a:ext cx="3008313" cy="39821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4339-2F25-40FE-80E1-1541FB6FA4C7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2595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9A16-C1AD-45F9-AF34-154E7261D794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8209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9A16-C1AD-45F9-AF34-154E7261D794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1798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34076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34076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9A16-C1AD-45F9-AF34-154E7261D794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2162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134076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1" y="198053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34076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98053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9A16-C1AD-45F9-AF34-154E7261D794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3686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9A16-C1AD-45F9-AF34-154E7261D794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9773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9A16-C1AD-45F9-AF34-154E7261D794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9141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780385"/>
            <a:ext cx="3008313" cy="10644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764704"/>
            <a:ext cx="5111751" cy="53614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829143"/>
            <a:ext cx="3008313" cy="42970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9A16-C1AD-45F9-AF34-154E7261D794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0208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764703"/>
            <a:ext cx="5486400" cy="396287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9A16-C1AD-45F9-AF34-154E7261D794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674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9A16-C1AD-45F9-AF34-154E7261D794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9434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692696"/>
            <a:ext cx="2057400" cy="543346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692696"/>
            <a:ext cx="6019800" cy="543346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9A16-C1AD-45F9-AF34-154E7261D794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4835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28800" y="4769353"/>
            <a:ext cx="5486400" cy="5259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828800" y="836712"/>
            <a:ext cx="5486400" cy="38188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828800" y="5353217"/>
            <a:ext cx="5486400" cy="7469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4339-2F25-40FE-80E1-1541FB6FA4C7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878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32294">
            <a:off x="27435" y="3071306"/>
            <a:ext cx="9144000" cy="5786632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5882"/>
            <a:ext cx="9144000" cy="514350"/>
          </a:xfrm>
          <a:prstGeom prst="rect">
            <a:avLst/>
          </a:prstGeom>
        </p:spPr>
      </p:pic>
      <p:pic>
        <p:nvPicPr>
          <p:cNvPr id="9" name="Picture 6" descr="システナロゴ1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12763" y="-1147"/>
            <a:ext cx="1331237" cy="4372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直線コネクタ 9"/>
          <p:cNvCxnSpPr/>
          <p:nvPr userDrawn="1"/>
        </p:nvCxnSpPr>
        <p:spPr>
          <a:xfrm>
            <a:off x="611560" y="3200782"/>
            <a:ext cx="7866821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3"/>
          <p:cNvSpPr>
            <a:spLocks noChangeArrowheads="1"/>
          </p:cNvSpPr>
          <p:nvPr userDrawn="1"/>
        </p:nvSpPr>
        <p:spPr bwMode="auto">
          <a:xfrm>
            <a:off x="6228185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F903E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12" name="Text Box 8"/>
          <p:cNvSpPr txBox="1">
            <a:spLocks noChangeArrowheads="1"/>
          </p:cNvSpPr>
          <p:nvPr userDrawn="1"/>
        </p:nvSpPr>
        <p:spPr bwMode="auto">
          <a:xfrm>
            <a:off x="-10854" y="6629400"/>
            <a:ext cx="415080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79646">
                    <a:lumMod val="50000"/>
                  </a:srgb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79646">
                    <a:lumMod val="50000"/>
                  </a:srgb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rgbClr val="F79646">
                    <a:lumMod val="50000"/>
                  </a:srgb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02624" cy="1070355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EB9F-E8DB-49F5-848D-86B2D3A737F9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100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EB9F-E8DB-49F5-848D-86B2D3A737F9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6360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EB9F-E8DB-49F5-848D-86B2D3A737F9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6711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EB9F-E8DB-49F5-848D-86B2D3A737F9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3379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EB9F-E8DB-49F5-848D-86B2D3A737F9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1338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EB9F-E8DB-49F5-848D-86B2D3A737F9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4379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EB9F-E8DB-49F5-848D-86B2D3A737F9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319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731836"/>
            <a:ext cx="3008313" cy="10930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731836"/>
            <a:ext cx="5111751" cy="55054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824868"/>
            <a:ext cx="3008313" cy="44124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EB9F-E8DB-49F5-848D-86B2D3A737F9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3772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6571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7788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43245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EB9F-E8DB-49F5-848D-86B2D3A737F9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7470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268760"/>
            <a:ext cx="8229600" cy="4525963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EB9F-E8DB-49F5-848D-86B2D3A737F9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994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5" Type="http://schemas.openxmlformats.org/officeDocument/2006/relationships/image" Target="../media/image13.png"/><Relationship Id="rId10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Relationship Id="rId14" Type="http://schemas.openxmlformats.org/officeDocument/2006/relationships/image" Target="../media/image2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18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16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20.xml"/><Relationship Id="rId14" Type="http://schemas.openxmlformats.org/officeDocument/2006/relationships/image" Target="../media/image2.jpe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9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33.xml"/><Relationship Id="rId5" Type="http://schemas.openxmlformats.org/officeDocument/2006/relationships/slideLayout" Target="../slideLayouts/slideLayout127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132.xml"/><Relationship Id="rId4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31.xml"/><Relationship Id="rId14" Type="http://schemas.openxmlformats.org/officeDocument/2006/relationships/image" Target="../media/image8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140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5.xml"/><Relationship Id="rId1" Type="http://schemas.openxmlformats.org/officeDocument/2006/relationships/slideLayout" Target="../slideLayouts/slideLayout134.xml"/><Relationship Id="rId6" Type="http://schemas.openxmlformats.org/officeDocument/2006/relationships/slideLayout" Target="../slideLayouts/slideLayout139.xml"/><Relationship Id="rId11" Type="http://schemas.openxmlformats.org/officeDocument/2006/relationships/slideLayout" Target="../slideLayouts/slideLayout144.xml"/><Relationship Id="rId5" Type="http://schemas.openxmlformats.org/officeDocument/2006/relationships/slideLayout" Target="../slideLayouts/slideLayout138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143.xml"/><Relationship Id="rId4" Type="http://schemas.openxmlformats.org/officeDocument/2006/relationships/slideLayout" Target="../slideLayouts/slideLayout137.xml"/><Relationship Id="rId9" Type="http://schemas.openxmlformats.org/officeDocument/2006/relationships/slideLayout" Target="../slideLayouts/slideLayout142.xml"/><Relationship Id="rId14" Type="http://schemas.openxmlformats.org/officeDocument/2006/relationships/image" Target="../media/image8.pn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image" Target="../media/image14.png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Relationship Id="rId14" Type="http://schemas.openxmlformats.org/officeDocument/2006/relationships/image" Target="../media/image4.jpe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3.xml"/><Relationship Id="rId13" Type="http://schemas.openxmlformats.org/officeDocument/2006/relationships/image" Target="../media/image16.jpeg"/><Relationship Id="rId3" Type="http://schemas.openxmlformats.org/officeDocument/2006/relationships/slideLayout" Target="../slideLayouts/slideLayout158.xml"/><Relationship Id="rId7" Type="http://schemas.openxmlformats.org/officeDocument/2006/relationships/slideLayout" Target="../slideLayouts/slideLayout162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7.xml"/><Relationship Id="rId1" Type="http://schemas.openxmlformats.org/officeDocument/2006/relationships/slideLayout" Target="../slideLayouts/slideLayout156.xml"/><Relationship Id="rId6" Type="http://schemas.openxmlformats.org/officeDocument/2006/relationships/slideLayout" Target="../slideLayouts/slideLayout161.xml"/><Relationship Id="rId11" Type="http://schemas.openxmlformats.org/officeDocument/2006/relationships/slideLayout" Target="../slideLayouts/slideLayout166.xml"/><Relationship Id="rId5" Type="http://schemas.openxmlformats.org/officeDocument/2006/relationships/slideLayout" Target="../slideLayouts/slideLayout160.xml"/><Relationship Id="rId10" Type="http://schemas.openxmlformats.org/officeDocument/2006/relationships/slideLayout" Target="../slideLayouts/slideLayout165.xml"/><Relationship Id="rId4" Type="http://schemas.openxmlformats.org/officeDocument/2006/relationships/slideLayout" Target="../slideLayouts/slideLayout159.xml"/><Relationship Id="rId9" Type="http://schemas.openxmlformats.org/officeDocument/2006/relationships/slideLayout" Target="../slideLayouts/slideLayout164.xml"/><Relationship Id="rId14" Type="http://schemas.openxmlformats.org/officeDocument/2006/relationships/image" Target="../media/image4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7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7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image" Target="../media/image12.png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14" Type="http://schemas.openxmlformats.org/officeDocument/2006/relationships/image" Target="../media/image4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image" Target="../media/image12.png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14" Type="http://schemas.openxmlformats.org/officeDocument/2006/relationships/image" Target="../media/image8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5" Type="http://schemas.openxmlformats.org/officeDocument/2006/relationships/image" Target="../media/image13.png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システナmaster5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051550"/>
            <a:ext cx="9144000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図 3" descr="システナロゴマーク.JP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956549" y="1"/>
            <a:ext cx="1187451" cy="96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6443665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8A706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cxnSp>
        <p:nvCxnSpPr>
          <p:cNvPr id="11" name="直線コネクタ 8"/>
          <p:cNvCxnSpPr/>
          <p:nvPr userDrawn="1"/>
        </p:nvCxnSpPr>
        <p:spPr>
          <a:xfrm>
            <a:off x="346655" y="738188"/>
            <a:ext cx="7558027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6655" y="180181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6876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54339-2F25-40FE-80E1-1541FB6FA4C7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5148065" y="6677025"/>
            <a:ext cx="421818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F3300"/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F3300"/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rgbClr val="FF3300"/>
                </a:solidFill>
                <a:latin typeface="ＭＳ Ｐゴシック" charset="-128"/>
              </a:rPr>
              <a:t>SYSTENA CORPORATION.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800444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システナロゴ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246149" y="5956851"/>
            <a:ext cx="1897852" cy="62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正方形/長方形 7"/>
          <p:cNvSpPr/>
          <p:nvPr userDrawn="1"/>
        </p:nvSpPr>
        <p:spPr>
          <a:xfrm>
            <a:off x="0" y="6525345"/>
            <a:ext cx="9144000" cy="333583"/>
          </a:xfrm>
          <a:prstGeom prst="rect">
            <a:avLst/>
          </a:prstGeom>
          <a:gradFill flip="none" rotWithShape="1">
            <a:gsLst>
              <a:gs pos="0">
                <a:srgbClr val="FF903E"/>
              </a:gs>
              <a:gs pos="50000">
                <a:srgbClr val="FFB279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0" y="6563508"/>
            <a:ext cx="406794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10" name="図 3" descr="システナロゴマーク.JP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44255" y="7954"/>
            <a:ext cx="664144" cy="540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"/>
          <p:cNvSpPr>
            <a:spLocks noChangeArrowheads="1"/>
          </p:cNvSpPr>
          <p:nvPr userDrawn="1"/>
        </p:nvSpPr>
        <p:spPr bwMode="auto">
          <a:xfrm>
            <a:off x="6817173" y="20105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50000"/>
                  </a:schemeClr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95525" y="571135"/>
            <a:ext cx="8259187" cy="45719"/>
          </a:xfrm>
          <a:prstGeom prst="rect">
            <a:avLst/>
          </a:prstGeom>
          <a:gradFill flip="none" rotWithShape="1">
            <a:gsLst>
              <a:gs pos="0">
                <a:srgbClr val="FE6E31"/>
              </a:gs>
              <a:gs pos="50000">
                <a:srgbClr val="FCAC36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 userDrawn="1"/>
        </p:nvSpPr>
        <p:spPr>
          <a:xfrm>
            <a:off x="-15229" y="6724872"/>
            <a:ext cx="482453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 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　●</a:t>
            </a:r>
          </a:p>
        </p:txBody>
      </p:sp>
      <p:pic>
        <p:nvPicPr>
          <p:cNvPr id="14" name="図 13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46450">
            <a:off x="0" y="668337"/>
            <a:ext cx="9144000" cy="5786632"/>
          </a:xfrm>
          <a:prstGeom prst="rect">
            <a:avLst/>
          </a:prstGeom>
        </p:spPr>
      </p:pic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12268" y="27667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06327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23C9F-DB4E-4C42-BC66-B479EB45512B}" type="datetimeFigureOut">
              <a:rPr kumimoji="1" lang="ja-JP" altLang="en-US" smtClean="0"/>
              <a:t>2018/6/29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978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システナロゴ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246149" y="5939928"/>
            <a:ext cx="1897852" cy="62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正方形/長方形 7"/>
          <p:cNvSpPr/>
          <p:nvPr userDrawn="1"/>
        </p:nvSpPr>
        <p:spPr>
          <a:xfrm>
            <a:off x="0" y="6525345"/>
            <a:ext cx="9144000" cy="333583"/>
          </a:xfrm>
          <a:prstGeom prst="rect">
            <a:avLst/>
          </a:prstGeom>
          <a:gradFill flip="none" rotWithShape="1">
            <a:gsLst>
              <a:gs pos="0">
                <a:srgbClr val="FF903E"/>
              </a:gs>
              <a:gs pos="50000">
                <a:srgbClr val="FFB279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0" y="6563508"/>
            <a:ext cx="406794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10" name="図 3" descr="システナロゴマーク.JP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44255" y="7954"/>
            <a:ext cx="664144" cy="540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"/>
          <p:cNvSpPr>
            <a:spLocks noChangeArrowheads="1"/>
          </p:cNvSpPr>
          <p:nvPr userDrawn="1"/>
        </p:nvSpPr>
        <p:spPr bwMode="auto">
          <a:xfrm>
            <a:off x="6817173" y="20105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50000"/>
                  </a:schemeClr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95525" y="571135"/>
            <a:ext cx="8259187" cy="45719"/>
          </a:xfrm>
          <a:prstGeom prst="rect">
            <a:avLst/>
          </a:prstGeom>
          <a:gradFill flip="none" rotWithShape="1">
            <a:gsLst>
              <a:gs pos="0">
                <a:srgbClr val="FE6E31"/>
              </a:gs>
              <a:gs pos="50000">
                <a:srgbClr val="FCAC36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 userDrawn="1"/>
        </p:nvSpPr>
        <p:spPr>
          <a:xfrm>
            <a:off x="-15229" y="6724872"/>
            <a:ext cx="482453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 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　●</a:t>
            </a:r>
          </a:p>
        </p:txBody>
      </p:sp>
      <p:pic>
        <p:nvPicPr>
          <p:cNvPr id="14" name="図 13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517" y="6653515"/>
            <a:ext cx="2135484" cy="266936"/>
          </a:xfrm>
          <a:prstGeom prst="rect">
            <a:avLst/>
          </a:prstGeom>
        </p:spPr>
      </p:pic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27523" y="27667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97991-847A-49E6-BC0B-1E065C623D70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9948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5991597"/>
            <a:ext cx="9144000" cy="867332"/>
          </a:xfrm>
          <a:prstGeom prst="rect">
            <a:avLst/>
          </a:prstGeom>
          <a:gradFill flip="none" rotWithShape="1">
            <a:gsLst>
              <a:gs pos="50000">
                <a:srgbClr val="FFC89F"/>
              </a:gs>
              <a:gs pos="0">
                <a:srgbClr val="FF903E"/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0" y="6563508"/>
            <a:ext cx="421196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9" name="図 3" descr="システナロゴマーク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8925" y="7953"/>
            <a:ext cx="929475" cy="75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6660233" y="20105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50000"/>
                  </a:schemeClr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11" name="正方形/長方形 10"/>
          <p:cNvSpPr/>
          <p:nvPr userDrawn="1"/>
        </p:nvSpPr>
        <p:spPr>
          <a:xfrm>
            <a:off x="395525" y="764705"/>
            <a:ext cx="8259187" cy="45719"/>
          </a:xfrm>
          <a:prstGeom prst="rect">
            <a:avLst/>
          </a:prstGeom>
          <a:gradFill flip="none" rotWithShape="1">
            <a:gsLst>
              <a:gs pos="0">
                <a:srgbClr val="FE6E31"/>
              </a:gs>
              <a:gs pos="50000">
                <a:srgbClr val="FCAC36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 userDrawn="1"/>
        </p:nvSpPr>
        <p:spPr>
          <a:xfrm>
            <a:off x="-15229" y="6724872"/>
            <a:ext cx="482453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 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　●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277" y="6393725"/>
            <a:ext cx="3555556" cy="444445"/>
          </a:xfrm>
          <a:prstGeom prst="rect">
            <a:avLst/>
          </a:prstGeom>
        </p:spPr>
      </p:pic>
      <p:pic>
        <p:nvPicPr>
          <p:cNvPr id="14" name="Picture 6" descr="システナロゴ1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29666" y="6055344"/>
            <a:ext cx="1897852" cy="62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22375" y="134962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8BC66-38C3-4D6E-8AD2-5A9C940B6A73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99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5991597"/>
            <a:ext cx="9144000" cy="867332"/>
          </a:xfrm>
          <a:prstGeom prst="rect">
            <a:avLst/>
          </a:prstGeom>
          <a:gradFill flip="none" rotWithShape="1">
            <a:gsLst>
              <a:gs pos="50000">
                <a:srgbClr val="FFC89F"/>
              </a:gs>
              <a:gs pos="0">
                <a:srgbClr val="FF903E"/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0" y="6563508"/>
            <a:ext cx="421196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9" name="図 3" descr="システナロゴマーク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8925" y="7953"/>
            <a:ext cx="929475" cy="75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正方形/長方形 9"/>
          <p:cNvSpPr/>
          <p:nvPr userDrawn="1"/>
        </p:nvSpPr>
        <p:spPr>
          <a:xfrm>
            <a:off x="395525" y="764705"/>
            <a:ext cx="8259187" cy="45719"/>
          </a:xfrm>
          <a:prstGeom prst="rect">
            <a:avLst/>
          </a:prstGeom>
          <a:gradFill flip="none" rotWithShape="1">
            <a:gsLst>
              <a:gs pos="0">
                <a:srgbClr val="FE6E31"/>
              </a:gs>
              <a:gs pos="50000">
                <a:srgbClr val="FCAC36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 userDrawn="1"/>
        </p:nvSpPr>
        <p:spPr>
          <a:xfrm>
            <a:off x="-15229" y="6724872"/>
            <a:ext cx="482453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 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　●</a:t>
            </a:r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277" y="6393725"/>
            <a:ext cx="3555556" cy="444445"/>
          </a:xfrm>
          <a:prstGeom prst="rect">
            <a:avLst/>
          </a:prstGeom>
        </p:spPr>
      </p:pic>
      <p:pic>
        <p:nvPicPr>
          <p:cNvPr id="13" name="Picture 6" descr="システナロゴ1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46149" y="5493896"/>
            <a:ext cx="1897852" cy="62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3"/>
          <p:cNvSpPr>
            <a:spLocks noChangeArrowheads="1"/>
          </p:cNvSpPr>
          <p:nvPr userDrawn="1"/>
        </p:nvSpPr>
        <p:spPr bwMode="auto">
          <a:xfrm>
            <a:off x="6732241" y="-434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50000"/>
                  </a:schemeClr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67544" y="166025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7101E-3E30-4655-BA5B-AA882D9CC494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154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0974"/>
            <a:ext cx="9144000" cy="647026"/>
          </a:xfrm>
          <a:prstGeom prst="rect">
            <a:avLst/>
          </a:prstGeom>
        </p:spPr>
      </p:pic>
      <p:cxnSp>
        <p:nvCxnSpPr>
          <p:cNvPr id="13" name="直線コネクタ 12"/>
          <p:cNvCxnSpPr/>
          <p:nvPr userDrawn="1"/>
        </p:nvCxnSpPr>
        <p:spPr>
          <a:xfrm>
            <a:off x="539552" y="692696"/>
            <a:ext cx="7992888" cy="7536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3"/>
          <p:cNvSpPr>
            <a:spLocks noChangeArrowheads="1"/>
          </p:cNvSpPr>
          <p:nvPr userDrawn="1"/>
        </p:nvSpPr>
        <p:spPr bwMode="auto">
          <a:xfrm>
            <a:off x="7684157" y="0"/>
            <a:ext cx="1512701" cy="228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65000"/>
                  </a:schemeClr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Confidential Information</a:t>
            </a:r>
          </a:p>
        </p:txBody>
      </p:sp>
      <p:pic>
        <p:nvPicPr>
          <p:cNvPr id="15" name="Picture 6" descr="システナロゴ1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34064" y="175831"/>
            <a:ext cx="1596614" cy="52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8"/>
          <p:cNvSpPr txBox="1">
            <a:spLocks noChangeArrowheads="1"/>
          </p:cNvSpPr>
          <p:nvPr userDrawn="1"/>
        </p:nvSpPr>
        <p:spPr bwMode="auto">
          <a:xfrm>
            <a:off x="4369654" y="6583089"/>
            <a:ext cx="4968512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1050" b="1" dirty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COPYRIGHT ©</a:t>
            </a:r>
            <a:r>
              <a:rPr lang="en-US" altLang="ja-JP" sz="1050" b="1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2010-2018 </a:t>
            </a:r>
            <a:r>
              <a:rPr lang="en-US" altLang="ja-JP" sz="1050" b="1" dirty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SYSTENA CORPORATION. ALL RIGHTS RESERVED</a:t>
            </a: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67576" y="122988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16601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38D53-C5FC-4696-9A11-9850515E51F9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761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662399" cy="1484784"/>
          </a:xfrm>
          <a:prstGeom prst="rect">
            <a:avLst/>
          </a:prstGeom>
        </p:spPr>
      </p:pic>
      <p:cxnSp>
        <p:nvCxnSpPr>
          <p:cNvPr id="8" name="直線コネクタ 7"/>
          <p:cNvCxnSpPr/>
          <p:nvPr userDrawn="1"/>
        </p:nvCxnSpPr>
        <p:spPr>
          <a:xfrm>
            <a:off x="1203703" y="725910"/>
            <a:ext cx="7236804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7684157" y="0"/>
            <a:ext cx="1512701" cy="228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65000"/>
                  </a:schemeClr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Confidential Information</a:t>
            </a:r>
          </a:p>
        </p:txBody>
      </p:sp>
      <p:pic>
        <p:nvPicPr>
          <p:cNvPr id="10" name="Picture 6" descr="システナロゴ1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2893" y="6333599"/>
            <a:ext cx="1596614" cy="52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4379359" y="6525344"/>
            <a:ext cx="4968512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1050" b="1" dirty="0">
                <a:solidFill>
                  <a:schemeClr val="accent3"/>
                </a:solidFill>
                <a:latin typeface="ＭＳ Ｐゴシック" charset="-128"/>
              </a:rPr>
              <a:t>COPYRIGHT ©</a:t>
            </a:r>
            <a:r>
              <a:rPr lang="en-US" altLang="ja-JP" sz="1050" b="1" dirty="0" smtClean="0">
                <a:solidFill>
                  <a:schemeClr val="accent3"/>
                </a:solidFill>
                <a:latin typeface="ＭＳ Ｐゴシック" charset="-128"/>
              </a:rPr>
              <a:t>2010-2018 </a:t>
            </a:r>
            <a:r>
              <a:rPr lang="en-US" altLang="ja-JP" sz="1050" b="1" dirty="0">
                <a:solidFill>
                  <a:schemeClr val="accent3"/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71600" y="18331"/>
            <a:ext cx="735516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A4507-D31B-4991-81DB-729AB807E12F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8257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" descr="キャッチ.bmp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50825" y="6359525"/>
            <a:ext cx="33528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直線コネクタ 21"/>
          <p:cNvCxnSpPr/>
          <p:nvPr userDrawn="1"/>
        </p:nvCxnSpPr>
        <p:spPr>
          <a:xfrm>
            <a:off x="1210255" y="811213"/>
            <a:ext cx="7558027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6" descr="システナロゴ1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588125" y="6018214"/>
            <a:ext cx="2555875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7"/>
          <p:cNvSpPr>
            <a:spLocks noChangeShapeType="1"/>
          </p:cNvSpPr>
          <p:nvPr userDrawn="1"/>
        </p:nvSpPr>
        <p:spPr bwMode="auto">
          <a:xfrm>
            <a:off x="179389" y="6669088"/>
            <a:ext cx="6408737" cy="0"/>
          </a:xfrm>
          <a:prstGeom prst="line">
            <a:avLst/>
          </a:prstGeom>
          <a:noFill/>
          <a:ln w="38100">
            <a:solidFill>
              <a:srgbClr val="F8A70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/>
          </a:p>
        </p:txBody>
      </p:sp>
      <p:sp>
        <p:nvSpPr>
          <p:cNvPr id="25" name="Text Box 8"/>
          <p:cNvSpPr txBox="1">
            <a:spLocks noChangeArrowheads="1"/>
          </p:cNvSpPr>
          <p:nvPr userDrawn="1"/>
        </p:nvSpPr>
        <p:spPr bwMode="auto">
          <a:xfrm>
            <a:off x="147637" y="6661150"/>
            <a:ext cx="413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8A706"/>
                </a:solidFill>
                <a:latin typeface="ＭＳ Ｐゴシック" charset="-128"/>
              </a:rPr>
              <a:t>2010-2018 SYSTENA </a:t>
            </a: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CORPORATION. ALL RIGHTS RESERVED</a:t>
            </a:r>
          </a:p>
        </p:txBody>
      </p:sp>
      <p:pic>
        <p:nvPicPr>
          <p:cNvPr id="26" name="図 3" descr="システナロゴマーク.JPG"/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1"/>
            <a:ext cx="1187451" cy="96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Rectangle 3"/>
          <p:cNvSpPr>
            <a:spLocks noChangeArrowheads="1"/>
          </p:cNvSpPr>
          <p:nvPr userDrawn="1"/>
        </p:nvSpPr>
        <p:spPr bwMode="auto">
          <a:xfrm>
            <a:off x="7308852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8A706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210253" y="260646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67544" y="134076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941EE-27F5-4D91-A994-8B63FBCE6ABE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5392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328788" y="836712"/>
            <a:ext cx="8486424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7308852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8A706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pic>
        <p:nvPicPr>
          <p:cNvPr id="9" name="図 2" descr="キャッチ.bmp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7951" y="88901"/>
            <a:ext cx="33528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6" descr="bg_contents_0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5672139"/>
            <a:ext cx="9144000" cy="118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7"/>
          <p:cNvSpPr txBox="1">
            <a:spLocks noChangeArrowheads="1"/>
          </p:cNvSpPr>
          <p:nvPr userDrawn="1"/>
        </p:nvSpPr>
        <p:spPr bwMode="auto">
          <a:xfrm>
            <a:off x="0" y="6629400"/>
            <a:ext cx="421196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8A706"/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27069" y="126876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9038E-AB54-4612-B6E0-5F75390F365C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04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851276" y="1628776"/>
            <a:ext cx="52927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 descr="システナmaster5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051550"/>
            <a:ext cx="9144000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5004049" y="6677025"/>
            <a:ext cx="436220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F3300"/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F3300"/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rgbClr val="FF3300"/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7308852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8A706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cxnSp>
        <p:nvCxnSpPr>
          <p:cNvPr id="11" name="直線コネクタ 8"/>
          <p:cNvCxnSpPr/>
          <p:nvPr userDrawn="1"/>
        </p:nvCxnSpPr>
        <p:spPr>
          <a:xfrm>
            <a:off x="438729" y="665163"/>
            <a:ext cx="7558027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38731" y="44624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45601" y="112474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CE18F-5453-40F5-9F8F-DB264DD30F98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830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773239"/>
            <a:ext cx="52927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図 2" descr="キャッチ.bmp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50825" y="6359525"/>
            <a:ext cx="33528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線コネクタ 8"/>
          <p:cNvCxnSpPr/>
          <p:nvPr userDrawn="1"/>
        </p:nvCxnSpPr>
        <p:spPr>
          <a:xfrm>
            <a:off x="492474" y="596900"/>
            <a:ext cx="8183983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7343777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8A706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pic>
        <p:nvPicPr>
          <p:cNvPr id="11" name="Picture 8" descr="システナロゴ1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588125" y="6018214"/>
            <a:ext cx="2555875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Line 9"/>
          <p:cNvSpPr>
            <a:spLocks noChangeShapeType="1"/>
          </p:cNvSpPr>
          <p:nvPr userDrawn="1"/>
        </p:nvSpPr>
        <p:spPr bwMode="auto">
          <a:xfrm>
            <a:off x="179389" y="6669088"/>
            <a:ext cx="6408737" cy="0"/>
          </a:xfrm>
          <a:prstGeom prst="line">
            <a:avLst/>
          </a:prstGeom>
          <a:noFill/>
          <a:ln w="38100">
            <a:solidFill>
              <a:srgbClr val="F8A70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/>
          </a:p>
        </p:txBody>
      </p:sp>
      <p:sp>
        <p:nvSpPr>
          <p:cNvPr id="13" name="Text Box 10"/>
          <p:cNvSpPr txBox="1">
            <a:spLocks noChangeArrowheads="1"/>
          </p:cNvSpPr>
          <p:nvPr userDrawn="1"/>
        </p:nvSpPr>
        <p:spPr bwMode="auto">
          <a:xfrm>
            <a:off x="147637" y="6661150"/>
            <a:ext cx="428034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8A706"/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92475" y="116632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BDD9D-0FB8-492E-BB0D-191B128942CC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127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5" y="6354368"/>
            <a:ext cx="9144000" cy="514350"/>
          </a:xfrm>
          <a:prstGeom prst="rect">
            <a:avLst/>
          </a:prstGeom>
        </p:spPr>
      </p:pic>
      <p:pic>
        <p:nvPicPr>
          <p:cNvPr id="8" name="Picture 6" descr="システナロゴ1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752954" y="199171"/>
            <a:ext cx="1259229" cy="41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線コネクタ 8"/>
          <p:cNvCxnSpPr/>
          <p:nvPr userDrawn="1"/>
        </p:nvCxnSpPr>
        <p:spPr>
          <a:xfrm>
            <a:off x="286459" y="644460"/>
            <a:ext cx="8568952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-11919" y="6637886"/>
            <a:ext cx="415080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855" y="6531079"/>
            <a:ext cx="3555556" cy="444445"/>
          </a:xfrm>
          <a:prstGeom prst="rect">
            <a:avLst/>
          </a:prstGeom>
        </p:spPr>
      </p:pic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86459" y="7325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6135" y="126876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B04CE-DAC3-4FBB-83E7-9D7916D4E4A3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7643218" y="-1041"/>
            <a:ext cx="1512701" cy="228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65000"/>
                  </a:schemeClr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43950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43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8" y="6198061"/>
            <a:ext cx="9144000" cy="662940"/>
          </a:xfrm>
          <a:prstGeom prst="rect">
            <a:avLst/>
          </a:prstGeom>
        </p:spPr>
      </p:pic>
      <p:pic>
        <p:nvPicPr>
          <p:cNvPr id="8" name="Picture 6" descr="システナロゴ1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27307" y="5521216"/>
            <a:ext cx="2208191" cy="725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線コネクタ 8"/>
          <p:cNvCxnSpPr/>
          <p:nvPr userDrawn="1"/>
        </p:nvCxnSpPr>
        <p:spPr>
          <a:xfrm>
            <a:off x="467546" y="692696"/>
            <a:ext cx="7957951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7343777" y="-2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F903E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847" y="6450754"/>
            <a:ext cx="3555556" cy="444445"/>
          </a:xfrm>
          <a:prstGeom prst="rect">
            <a:avLst/>
          </a:prstGeom>
        </p:spPr>
      </p:pic>
      <p:sp>
        <p:nvSpPr>
          <p:cNvPr id="12" name="Text Box 8"/>
          <p:cNvSpPr txBox="1">
            <a:spLocks noChangeArrowheads="1"/>
          </p:cNvSpPr>
          <p:nvPr userDrawn="1"/>
        </p:nvSpPr>
        <p:spPr bwMode="auto">
          <a:xfrm>
            <a:off x="-10854" y="6629400"/>
            <a:ext cx="415080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67546" y="116632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0130" y="100671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F3661-7268-4C0E-A7B2-39E99BE2D8BA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044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8" y="6198061"/>
            <a:ext cx="9144000" cy="662940"/>
          </a:xfrm>
          <a:prstGeom prst="rect">
            <a:avLst/>
          </a:prstGeom>
        </p:spPr>
      </p:pic>
      <p:cxnSp>
        <p:nvCxnSpPr>
          <p:cNvPr id="8" name="直線コネクタ 7"/>
          <p:cNvCxnSpPr/>
          <p:nvPr userDrawn="1"/>
        </p:nvCxnSpPr>
        <p:spPr>
          <a:xfrm>
            <a:off x="326615" y="620688"/>
            <a:ext cx="8568952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7342189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F903E"/>
                </a:solidFill>
                <a:latin typeface="Vijaya" pitchFamily="34" charset="0"/>
                <a:ea typeface="HGPｺﾞｼｯｸE" pitchFamily="50" charset="-128"/>
                <a:cs typeface="Vijaya" pitchFamily="34" charset="0"/>
              </a:rPr>
              <a:t>Confidential Information</a:t>
            </a:r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799" y="6305286"/>
            <a:ext cx="3555556" cy="444445"/>
          </a:xfrm>
          <a:prstGeom prst="rect">
            <a:avLst/>
          </a:prstGeom>
        </p:spPr>
      </p:pic>
      <p:sp>
        <p:nvSpPr>
          <p:cNvPr id="11" name="正方形/長方形 10"/>
          <p:cNvSpPr/>
          <p:nvPr userDrawn="1"/>
        </p:nvSpPr>
        <p:spPr>
          <a:xfrm>
            <a:off x="103199" y="6291070"/>
            <a:ext cx="1440160" cy="437371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Text Box 8"/>
          <p:cNvSpPr txBox="1">
            <a:spLocks noChangeArrowheads="1"/>
          </p:cNvSpPr>
          <p:nvPr userDrawn="1"/>
        </p:nvSpPr>
        <p:spPr bwMode="auto">
          <a:xfrm>
            <a:off x="4611091" y="6613024"/>
            <a:ext cx="415080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2010-2018</a:t>
            </a:r>
            <a:r>
              <a:rPr lang="ja-JP" altLang="en-US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　</a:t>
            </a:r>
            <a:r>
              <a:rPr lang="en-US" altLang="ja-JP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SYSTENA </a:t>
            </a: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CORPORATION. ALL RIGHTS RESERVED</a:t>
            </a:r>
          </a:p>
        </p:txBody>
      </p:sp>
      <p:pic>
        <p:nvPicPr>
          <p:cNvPr id="13" name="Picture 6" descr="システナロゴ1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9957" y="6300852"/>
            <a:ext cx="1331639" cy="437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67544" y="7564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09A16-C1AD-45F9-AF34-154E7261D794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6826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E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5882"/>
            <a:ext cx="9144000" cy="514350"/>
          </a:xfrm>
          <a:prstGeom prst="rect">
            <a:avLst/>
          </a:prstGeom>
        </p:spPr>
      </p:pic>
      <p:pic>
        <p:nvPicPr>
          <p:cNvPr id="8" name="Picture 6" descr="システナロゴ1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12763" y="-1147"/>
            <a:ext cx="1331237" cy="4372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直線コネクタ 8"/>
          <p:cNvCxnSpPr/>
          <p:nvPr userDrawn="1"/>
        </p:nvCxnSpPr>
        <p:spPr>
          <a:xfrm>
            <a:off x="287524" y="620688"/>
            <a:ext cx="8568952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6228185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F903E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-10854" y="6629400"/>
            <a:ext cx="415080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79646">
                    <a:lumMod val="50000"/>
                  </a:srgb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79646">
                    <a:lumMod val="50000"/>
                  </a:srgb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rgbClr val="F79646">
                    <a:lumMod val="50000"/>
                  </a:srgb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30117">
            <a:off x="0" y="692696"/>
            <a:ext cx="9144000" cy="5786632"/>
          </a:xfrm>
          <a:prstGeom prst="rect">
            <a:avLst/>
          </a:prstGeom>
        </p:spPr>
      </p:pic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87524" y="-1147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9EB9F-E8DB-49F5-848D-86B2D3A737F9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48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0" y="1052736"/>
            <a:ext cx="9144000" cy="4856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4000" dirty="0" smtClean="0"/>
              <a:t>虎の穴研修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4000" dirty="0" smtClean="0"/>
              <a:t>最終課題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endParaRPr lang="ja-JP" altLang="en-US" sz="4000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6720068" y="4437112"/>
            <a:ext cx="2407901" cy="1702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2000" dirty="0" smtClean="0"/>
              <a:t>社員番号：</a:t>
            </a:r>
            <a:r>
              <a:rPr lang="en-US" altLang="ja-JP" sz="2000" dirty="0" smtClean="0"/>
              <a:t>200816</a:t>
            </a:r>
            <a:br>
              <a:rPr lang="en-US" altLang="ja-JP" sz="2000" dirty="0" smtClean="0"/>
            </a:br>
            <a:r>
              <a:rPr lang="ja-JP" altLang="en-US" sz="2000" dirty="0" smtClean="0"/>
              <a:t>氏名：山崎　爽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作成日：</a:t>
            </a:r>
            <a:r>
              <a:rPr lang="en-US" altLang="ja-JP" sz="2000" dirty="0" smtClean="0"/>
              <a:t>2018/6/23</a:t>
            </a:r>
            <a:endParaRPr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86709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アジェンダ</a:t>
            </a:r>
            <a:endParaRPr kumimoji="1" lang="ja-JP" altLang="en-US" dirty="0"/>
          </a:p>
        </p:txBody>
      </p:sp>
      <p:sp>
        <p:nvSpPr>
          <p:cNvPr id="9" name="サブタイトル 2"/>
          <p:cNvSpPr txBox="1">
            <a:spLocks/>
          </p:cNvSpPr>
          <p:nvPr/>
        </p:nvSpPr>
        <p:spPr>
          <a:xfrm>
            <a:off x="415637" y="1099039"/>
            <a:ext cx="8312727" cy="4850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dirty="0" smtClean="0"/>
              <a:t>虎の穴研修 </a:t>
            </a:r>
            <a:r>
              <a:rPr lang="en-US" altLang="ja-JP" dirty="0" err="1" smtClean="0"/>
              <a:t>WebJava</a:t>
            </a:r>
            <a:r>
              <a:rPr lang="ja-JP" altLang="en-US" dirty="0" smtClean="0"/>
              <a:t>初級を受講しましたので、</a:t>
            </a:r>
            <a:endParaRPr lang="en-US" altLang="ja-JP" dirty="0" smtClean="0"/>
          </a:p>
          <a:p>
            <a:pPr algn="l"/>
            <a:r>
              <a:rPr lang="ja-JP" altLang="en-US" dirty="0" smtClean="0"/>
              <a:t>作成した成果物（アプリケーション）についての発表と、</a:t>
            </a:r>
            <a:endParaRPr lang="en-US" altLang="ja-JP" dirty="0" smtClean="0"/>
          </a:p>
          <a:p>
            <a:pPr algn="l"/>
            <a:r>
              <a:rPr lang="ja-JP" altLang="en-US" dirty="0" smtClean="0"/>
              <a:t>講習の成果について発表致します。</a:t>
            </a:r>
            <a:endParaRPr lang="en-US" altLang="ja-JP" dirty="0"/>
          </a:p>
          <a:p>
            <a:pPr algn="l"/>
            <a:endParaRPr lang="en-US" altLang="ja-JP" dirty="0" smtClean="0"/>
          </a:p>
          <a:p>
            <a:pPr algn="l"/>
            <a:endParaRPr lang="en-US" altLang="ja-JP" dirty="0"/>
          </a:p>
          <a:p>
            <a:pPr algn="l"/>
            <a:r>
              <a:rPr lang="ja-JP" altLang="en-US" dirty="0" smtClean="0"/>
              <a:t>１．アプリ概要説明</a:t>
            </a:r>
            <a:endParaRPr lang="en-US" altLang="ja-JP" dirty="0" smtClean="0"/>
          </a:p>
          <a:p>
            <a:pPr algn="l"/>
            <a:r>
              <a:rPr lang="ja-JP" altLang="en-US" dirty="0" smtClean="0"/>
              <a:t>２．アプリ画面説明</a:t>
            </a:r>
            <a:endParaRPr lang="en-US" altLang="ja-JP" dirty="0" smtClean="0"/>
          </a:p>
          <a:p>
            <a:pPr algn="l"/>
            <a:r>
              <a:rPr lang="ja-JP" altLang="en-US" dirty="0" smtClean="0"/>
              <a:t>２．実演</a:t>
            </a:r>
            <a:endParaRPr lang="en-US" altLang="ja-JP" dirty="0" smtClean="0"/>
          </a:p>
          <a:p>
            <a:pPr algn="l"/>
            <a:r>
              <a:rPr lang="ja-JP" altLang="en-US" dirty="0"/>
              <a:t>３</a:t>
            </a:r>
            <a:r>
              <a:rPr lang="ja-JP" altLang="en-US" dirty="0" smtClean="0"/>
              <a:t>．講習の成果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51839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アプリ概要説明</a:t>
            </a:r>
            <a:endParaRPr kumimoji="1" lang="ja-JP" altLang="en-US" dirty="0"/>
          </a:p>
        </p:txBody>
      </p:sp>
      <p:sp>
        <p:nvSpPr>
          <p:cNvPr id="4" name="サブタイトル 2"/>
          <p:cNvSpPr txBox="1">
            <a:spLocks/>
          </p:cNvSpPr>
          <p:nvPr/>
        </p:nvSpPr>
        <p:spPr>
          <a:xfrm>
            <a:off x="107504" y="836712"/>
            <a:ext cx="8312727" cy="5477607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800" dirty="0" smtClean="0"/>
              <a:t>■作成したもの</a:t>
            </a:r>
            <a:endParaRPr lang="en-US" altLang="ja-JP" sz="1800" dirty="0" smtClean="0"/>
          </a:p>
          <a:p>
            <a:pPr algn="l"/>
            <a:r>
              <a:rPr lang="ja-JP" altLang="en-US" sz="1800" dirty="0" smtClean="0"/>
              <a:t>　システナショッピングサイトアプリ</a:t>
            </a:r>
            <a:endParaRPr lang="en-US" altLang="ja-JP" sz="500" dirty="0" smtClean="0"/>
          </a:p>
          <a:p>
            <a:pPr algn="l"/>
            <a:endParaRPr lang="en-US" altLang="ja-JP" sz="500" dirty="0" smtClean="0"/>
          </a:p>
          <a:p>
            <a:pPr algn="l"/>
            <a:r>
              <a:rPr lang="ja-JP" altLang="en-US" sz="1800" dirty="0" smtClean="0"/>
              <a:t>■機能</a:t>
            </a:r>
            <a:endParaRPr lang="en-US" altLang="ja-JP" sz="1800" dirty="0" smtClean="0"/>
          </a:p>
          <a:p>
            <a:pPr algn="l"/>
            <a:r>
              <a:rPr lang="ja-JP" altLang="en-US" sz="1800" dirty="0"/>
              <a:t>　</a:t>
            </a:r>
            <a:r>
              <a:rPr lang="ja-JP" altLang="en-US" sz="1800" dirty="0" smtClean="0"/>
              <a:t>・商品一覧表示機能</a:t>
            </a:r>
            <a:endParaRPr lang="en-US" altLang="ja-JP" sz="1800" dirty="0" smtClean="0"/>
          </a:p>
          <a:p>
            <a:pPr algn="l"/>
            <a:r>
              <a:rPr lang="ja-JP" altLang="en-US" sz="1800" dirty="0"/>
              <a:t>　</a:t>
            </a:r>
            <a:r>
              <a:rPr lang="ja-JP" altLang="en-US" sz="1800" dirty="0" smtClean="0"/>
              <a:t>　　</a:t>
            </a:r>
            <a:r>
              <a:rPr lang="en-US" altLang="ja-JP" sz="1800" dirty="0" smtClean="0"/>
              <a:t>&gt;</a:t>
            </a:r>
            <a:r>
              <a:rPr lang="ja-JP" altLang="en-US" sz="1800" dirty="0" smtClean="0"/>
              <a:t>購入可能な商品の一覧を表示する。</a:t>
            </a:r>
            <a:endParaRPr lang="en-US" altLang="ja-JP" sz="1800" dirty="0" smtClean="0"/>
          </a:p>
          <a:p>
            <a:pPr algn="l"/>
            <a:r>
              <a:rPr lang="ja-JP" altLang="en-US" sz="1800" dirty="0"/>
              <a:t>　</a:t>
            </a:r>
            <a:r>
              <a:rPr lang="ja-JP" altLang="en-US" sz="1800" dirty="0" smtClean="0"/>
              <a:t>・ショッピングカート追加機能</a:t>
            </a:r>
            <a:endParaRPr lang="en-US" altLang="ja-JP" sz="1800" dirty="0" smtClean="0"/>
          </a:p>
          <a:p>
            <a:pPr algn="l"/>
            <a:r>
              <a:rPr lang="ja-JP" altLang="en-US" sz="1800" dirty="0" smtClean="0"/>
              <a:t>　　　</a:t>
            </a:r>
            <a:r>
              <a:rPr lang="en-US" altLang="ja-JP" sz="1800" dirty="0" smtClean="0"/>
              <a:t>&gt;</a:t>
            </a:r>
            <a:r>
              <a:rPr lang="ja-JP" altLang="en-US" sz="1800" dirty="0" smtClean="0"/>
              <a:t>ショッピングカートに商品を追加する。</a:t>
            </a:r>
            <a:endParaRPr lang="en-US" altLang="ja-JP" sz="1800" dirty="0" smtClean="0"/>
          </a:p>
          <a:p>
            <a:pPr algn="l"/>
            <a:r>
              <a:rPr lang="ja-JP" altLang="en-US" sz="1800" dirty="0"/>
              <a:t>　</a:t>
            </a:r>
            <a:r>
              <a:rPr lang="ja-JP" altLang="en-US" sz="1800" dirty="0" smtClean="0"/>
              <a:t>　　　アイテム</a:t>
            </a:r>
            <a:r>
              <a:rPr lang="en-US" altLang="ja-JP" sz="1800" dirty="0" smtClean="0"/>
              <a:t>ID</a:t>
            </a:r>
            <a:r>
              <a:rPr lang="ja-JP" altLang="en-US" sz="1800" dirty="0" smtClean="0"/>
              <a:t>をキーとして、商品名と価格を表示する。</a:t>
            </a:r>
            <a:endParaRPr lang="en-US" altLang="ja-JP" sz="1800" dirty="0" smtClean="0"/>
          </a:p>
          <a:p>
            <a:pPr algn="l"/>
            <a:r>
              <a:rPr lang="ja-JP" altLang="en-US" sz="1800" dirty="0"/>
              <a:t>　</a:t>
            </a:r>
            <a:r>
              <a:rPr lang="ja-JP" altLang="en-US" sz="1800" dirty="0" smtClean="0"/>
              <a:t>・ショッピングカート表示機能</a:t>
            </a:r>
            <a:endParaRPr lang="en-US" altLang="ja-JP" sz="1800" dirty="0" smtClean="0"/>
          </a:p>
          <a:p>
            <a:pPr algn="l"/>
            <a:r>
              <a:rPr lang="ja-JP" altLang="en-US" sz="1800" dirty="0"/>
              <a:t>　</a:t>
            </a:r>
            <a:r>
              <a:rPr lang="ja-JP" altLang="en-US" sz="1800" dirty="0" smtClean="0"/>
              <a:t>　　</a:t>
            </a:r>
            <a:r>
              <a:rPr lang="en-US" altLang="ja-JP" sz="1800" dirty="0" smtClean="0"/>
              <a:t>&gt;</a:t>
            </a:r>
            <a:r>
              <a:rPr lang="ja-JP" altLang="en-US" sz="1800" dirty="0" smtClean="0"/>
              <a:t>ユーザが追加した商品を一覧表示する。</a:t>
            </a:r>
            <a:endParaRPr lang="en-US" altLang="ja-JP" sz="1800" dirty="0" smtClean="0"/>
          </a:p>
          <a:p>
            <a:pPr algn="l"/>
            <a:r>
              <a:rPr lang="ja-JP" altLang="en-US" sz="1800" dirty="0"/>
              <a:t>　</a:t>
            </a:r>
            <a:r>
              <a:rPr lang="ja-JP" altLang="en-US" sz="1800" dirty="0" smtClean="0"/>
              <a:t>　　　データベースで保持し、セッション切れでも破棄しない。</a:t>
            </a:r>
            <a:endParaRPr lang="en-US" altLang="ja-JP" sz="1800" dirty="0" smtClean="0"/>
          </a:p>
          <a:p>
            <a:pPr algn="l"/>
            <a:r>
              <a:rPr lang="ja-JP" altLang="en-US" sz="1800" dirty="0"/>
              <a:t>　</a:t>
            </a:r>
            <a:r>
              <a:rPr lang="ja-JP" altLang="en-US" sz="1800" dirty="0" smtClean="0"/>
              <a:t>・ショッピングカート削除機能</a:t>
            </a:r>
            <a:endParaRPr lang="en-US" altLang="ja-JP" sz="1800" dirty="0" smtClean="0"/>
          </a:p>
          <a:p>
            <a:pPr algn="l"/>
            <a:r>
              <a:rPr lang="ja-JP" altLang="en-US" sz="1800" dirty="0"/>
              <a:t>　</a:t>
            </a:r>
            <a:r>
              <a:rPr lang="ja-JP" altLang="en-US" sz="1800" dirty="0" smtClean="0"/>
              <a:t>　　</a:t>
            </a:r>
            <a:r>
              <a:rPr lang="en-US" altLang="ja-JP" sz="1800" dirty="0" smtClean="0"/>
              <a:t>&gt;</a:t>
            </a:r>
            <a:r>
              <a:rPr lang="ja-JP" altLang="en-US" sz="1800" dirty="0" smtClean="0"/>
              <a:t>表示されている画面上のボタンを押すことで、</a:t>
            </a:r>
            <a:endParaRPr lang="en-US" altLang="ja-JP" sz="1800" dirty="0" smtClean="0"/>
          </a:p>
          <a:p>
            <a:pPr algn="l"/>
            <a:r>
              <a:rPr lang="ja-JP" altLang="en-US" sz="1800" dirty="0"/>
              <a:t>　</a:t>
            </a:r>
            <a:r>
              <a:rPr lang="ja-JP" altLang="en-US" sz="1800" dirty="0" smtClean="0"/>
              <a:t>　　　カート内の商品を削除することができる。</a:t>
            </a:r>
            <a:endParaRPr lang="en-US" altLang="ja-JP" sz="1800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708" y="1029228"/>
            <a:ext cx="2870788" cy="509257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9093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アプリ画面</a:t>
            </a:r>
            <a:r>
              <a:rPr lang="ja-JP" altLang="en-US" dirty="0"/>
              <a:t>説明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980728"/>
            <a:ext cx="2870788" cy="509257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正方形/長方形 2"/>
          <p:cNvSpPr/>
          <p:nvPr/>
        </p:nvSpPr>
        <p:spPr>
          <a:xfrm>
            <a:off x="3059832" y="885781"/>
            <a:ext cx="3024336" cy="203916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吹き出し 6"/>
          <p:cNvSpPr/>
          <p:nvPr/>
        </p:nvSpPr>
        <p:spPr>
          <a:xfrm>
            <a:off x="179512" y="1556792"/>
            <a:ext cx="2520280" cy="1152128"/>
          </a:xfrm>
          <a:prstGeom prst="wedgeRectCallout">
            <a:avLst>
              <a:gd name="adj1" fmla="val 63018"/>
              <a:gd name="adj2" fmla="val -265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購入可能な商品の一覧が表示される。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item</a:t>
            </a:r>
            <a:r>
              <a:rPr kumimoji="1" lang="ja-JP" altLang="en-US" dirty="0" smtClean="0"/>
              <a:t>データベースから取得）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3055066" y="3039075"/>
            <a:ext cx="3024336" cy="1398037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吹き出し 8"/>
          <p:cNvSpPr/>
          <p:nvPr/>
        </p:nvSpPr>
        <p:spPr>
          <a:xfrm>
            <a:off x="6412802" y="2900824"/>
            <a:ext cx="2520280" cy="1152128"/>
          </a:xfrm>
          <a:prstGeom prst="wedgeRectCallout">
            <a:avLst>
              <a:gd name="adj1" fmla="val -62759"/>
              <a:gd name="adj2" fmla="val 1576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商品一覧のうち、カートに入れたい商品とその個数を入力し、ボタンでカートに登録可能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3055066" y="4548435"/>
            <a:ext cx="3024336" cy="1619813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吹き出し 10"/>
          <p:cNvSpPr/>
          <p:nvPr/>
        </p:nvSpPr>
        <p:spPr>
          <a:xfrm>
            <a:off x="251520" y="4653136"/>
            <a:ext cx="2520280" cy="1152128"/>
          </a:xfrm>
          <a:prstGeom prst="wedgeRectCallout">
            <a:avLst>
              <a:gd name="adj1" fmla="val 57374"/>
              <a:gd name="adj2" fmla="val 21054"/>
            </a:avLst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カートに登録した商品が表示される。削除ボタンを押下することで、商品ごとに削除可能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340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実演</a:t>
            </a:r>
            <a:endParaRPr kumimoji="1" lang="ja-JP" altLang="en-US" dirty="0"/>
          </a:p>
        </p:txBody>
      </p:sp>
      <p:sp>
        <p:nvSpPr>
          <p:cNvPr id="12" name="サブタイトル 2"/>
          <p:cNvSpPr txBox="1">
            <a:spLocks/>
          </p:cNvSpPr>
          <p:nvPr/>
        </p:nvSpPr>
        <p:spPr>
          <a:xfrm>
            <a:off x="415637" y="1099038"/>
            <a:ext cx="8312727" cy="5477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dirty="0" smtClean="0"/>
              <a:t>■手順</a:t>
            </a:r>
            <a:r>
              <a:rPr lang="en-US" altLang="ja-JP" dirty="0" smtClean="0"/>
              <a:t>1</a:t>
            </a:r>
          </a:p>
          <a:p>
            <a:pPr algn="l"/>
            <a:r>
              <a:rPr lang="ja-JP" altLang="en-US" dirty="0" smtClean="0"/>
              <a:t>１．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を入力し、画面を表示</a:t>
            </a:r>
            <a:endParaRPr lang="en-US" altLang="ja-JP" dirty="0" smtClean="0"/>
          </a:p>
          <a:p>
            <a:pPr algn="l"/>
            <a:r>
              <a:rPr lang="ja-JP" altLang="en-US" dirty="0" smtClean="0"/>
              <a:t>２．商品一覧の</a:t>
            </a:r>
            <a:r>
              <a:rPr lang="en-US" altLang="ja-JP" dirty="0" smtClean="0"/>
              <a:t>ID</a:t>
            </a:r>
            <a:r>
              <a:rPr lang="ja-JP" altLang="en-US" dirty="0" smtClean="0"/>
              <a:t>と任意の個数をフォームに入力し、</a:t>
            </a:r>
            <a:endParaRPr lang="en-US" altLang="ja-JP" dirty="0" smtClean="0"/>
          </a:p>
          <a:p>
            <a:pPr algn="l"/>
            <a:r>
              <a:rPr lang="ja-JP" altLang="en-US" dirty="0"/>
              <a:t>　</a:t>
            </a:r>
            <a:r>
              <a:rPr lang="ja-JP" altLang="en-US" dirty="0" smtClean="0"/>
              <a:t>　登録ボタンを押下（</a:t>
            </a:r>
            <a:r>
              <a:rPr lang="en-US" altLang="ja-JP" dirty="0" smtClean="0"/>
              <a:t>2</a:t>
            </a:r>
            <a:r>
              <a:rPr lang="ja-JP" altLang="en-US" dirty="0" smtClean="0"/>
              <a:t>～</a:t>
            </a:r>
            <a:r>
              <a:rPr lang="en-US" altLang="ja-JP" dirty="0" smtClean="0"/>
              <a:t>3</a:t>
            </a:r>
            <a:r>
              <a:rPr lang="ja-JP" altLang="en-US" dirty="0" smtClean="0"/>
              <a:t>個）</a:t>
            </a:r>
            <a:endParaRPr lang="en-US" altLang="ja-JP" dirty="0" smtClean="0"/>
          </a:p>
          <a:p>
            <a:pPr algn="l"/>
            <a:r>
              <a:rPr lang="ja-JP" altLang="en-US" dirty="0" smtClean="0"/>
              <a:t>３．カート一覧から任意のアイテムを削除</a:t>
            </a:r>
            <a:endParaRPr lang="en-US" altLang="ja-JP" dirty="0" smtClean="0"/>
          </a:p>
          <a:p>
            <a:pPr algn="l"/>
            <a:endParaRPr lang="en-US" altLang="ja-JP" dirty="0"/>
          </a:p>
          <a:p>
            <a:pPr algn="l"/>
            <a:r>
              <a:rPr lang="ja-JP" altLang="en-US" dirty="0" smtClean="0"/>
              <a:t>■手順</a:t>
            </a:r>
            <a:r>
              <a:rPr lang="en-US" altLang="ja-JP" dirty="0" smtClean="0"/>
              <a:t>2</a:t>
            </a:r>
          </a:p>
          <a:p>
            <a:pPr algn="l"/>
            <a:r>
              <a:rPr lang="ja-JP" altLang="en-US" dirty="0" smtClean="0"/>
              <a:t>１．商品一覧データベースを</a:t>
            </a:r>
            <a:r>
              <a:rPr lang="en-US" altLang="ja-JP" dirty="0" smtClean="0"/>
              <a:t>PostgreSQL</a:t>
            </a:r>
            <a:r>
              <a:rPr lang="ja-JP" altLang="en-US" dirty="0" smtClean="0"/>
              <a:t>から任意のものに修正</a:t>
            </a:r>
            <a:endParaRPr lang="en-US" altLang="ja-JP" dirty="0" smtClean="0"/>
          </a:p>
          <a:p>
            <a:pPr algn="l"/>
            <a:r>
              <a:rPr lang="ja-JP" altLang="en-US" dirty="0" smtClean="0"/>
              <a:t>２．再度「手順</a:t>
            </a:r>
            <a:r>
              <a:rPr lang="en-US" altLang="ja-JP" dirty="0" smtClean="0"/>
              <a:t>1</a:t>
            </a:r>
            <a:r>
              <a:rPr lang="ja-JP" altLang="en-US" dirty="0"/>
              <a:t>」</a:t>
            </a:r>
            <a:r>
              <a:rPr lang="ja-JP" altLang="en-US" dirty="0" smtClean="0"/>
              <a:t>を実施し、</a:t>
            </a:r>
            <a:endParaRPr lang="en-US" altLang="ja-JP" dirty="0" smtClean="0"/>
          </a:p>
          <a:p>
            <a:pPr algn="l"/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r>
              <a:rPr lang="ja-JP" altLang="en-US" dirty="0" smtClean="0"/>
              <a:t>データの変更が反映されている</a:t>
            </a:r>
            <a:r>
              <a:rPr lang="ja-JP" altLang="en-US" dirty="0" smtClean="0"/>
              <a:t>ことを</a:t>
            </a:r>
            <a:r>
              <a:rPr lang="ja-JP" altLang="en-US" dirty="0"/>
              <a:t>確認</a:t>
            </a:r>
            <a:r>
              <a:rPr lang="ja-JP" altLang="en-US" dirty="0" smtClean="0"/>
              <a:t>する</a:t>
            </a:r>
            <a:r>
              <a:rPr lang="ja-JP" altLang="en-US" dirty="0"/>
              <a:t>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2147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講習の成果</a:t>
            </a:r>
            <a:endParaRPr kumimoji="1" lang="ja-JP" altLang="en-US" dirty="0"/>
          </a:p>
        </p:txBody>
      </p:sp>
      <p:sp>
        <p:nvSpPr>
          <p:cNvPr id="3" name="サブタイトル 2"/>
          <p:cNvSpPr txBox="1">
            <a:spLocks/>
          </p:cNvSpPr>
          <p:nvPr/>
        </p:nvSpPr>
        <p:spPr>
          <a:xfrm>
            <a:off x="0" y="1099038"/>
            <a:ext cx="9144000" cy="5477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dirty="0" smtClean="0"/>
              <a:t>■苦労したこと</a:t>
            </a:r>
            <a:endParaRPr lang="en-US" altLang="ja-JP" dirty="0" smtClean="0"/>
          </a:p>
          <a:p>
            <a:pPr algn="l"/>
            <a:r>
              <a:rPr lang="ja-JP" altLang="en-US" dirty="0"/>
              <a:t>　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のコーディング自体が初めての経験だったため、</a:t>
            </a:r>
            <a:endParaRPr lang="en-US" altLang="ja-JP" dirty="0" smtClean="0"/>
          </a:p>
          <a:p>
            <a:pPr algn="l"/>
            <a:r>
              <a:rPr lang="ja-JP" altLang="en-US" dirty="0"/>
              <a:t>　</a:t>
            </a:r>
            <a:r>
              <a:rPr lang="ja-JP" altLang="en-US" dirty="0" smtClean="0"/>
              <a:t>サーバ・クライアント間の通信だけでなく</a:t>
            </a:r>
            <a:endParaRPr lang="en-US" altLang="ja-JP" dirty="0" smtClean="0"/>
          </a:p>
          <a:p>
            <a:pPr algn="l"/>
            <a:r>
              <a:rPr lang="ja-JP" altLang="en-US" dirty="0" smtClean="0"/>
              <a:t>　そもそもの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のコーディング方法や考え方を理解していくのに</a:t>
            </a:r>
            <a:r>
              <a:rPr lang="ja-JP" altLang="en-US" dirty="0" smtClean="0"/>
              <a:t>も</a:t>
            </a:r>
            <a:endParaRPr lang="en-US" altLang="ja-JP" dirty="0" smtClean="0"/>
          </a:p>
          <a:p>
            <a:pPr algn="l"/>
            <a:r>
              <a:rPr lang="ja-JP" altLang="en-US" dirty="0" smtClean="0"/>
              <a:t>　時間がかかって</a:t>
            </a:r>
            <a:r>
              <a:rPr lang="ja-JP" altLang="en-US" dirty="0" smtClean="0"/>
              <a:t>しまったことです。</a:t>
            </a:r>
            <a:endParaRPr lang="en-US" altLang="ja-JP" dirty="0" smtClean="0"/>
          </a:p>
          <a:p>
            <a:pPr algn="l"/>
            <a:endParaRPr lang="en-US" altLang="ja-JP" dirty="0"/>
          </a:p>
          <a:p>
            <a:pPr algn="l"/>
            <a:r>
              <a:rPr lang="ja-JP" altLang="en-US" dirty="0" smtClean="0"/>
              <a:t>■工夫した点</a:t>
            </a:r>
            <a:endParaRPr lang="en-US" altLang="ja-JP" dirty="0" smtClean="0"/>
          </a:p>
          <a:p>
            <a:pPr algn="l"/>
            <a:r>
              <a:rPr lang="ja-JP" altLang="en-US" dirty="0"/>
              <a:t>　</a:t>
            </a:r>
            <a:r>
              <a:rPr lang="ja-JP" altLang="en-US" dirty="0" smtClean="0"/>
              <a:t>ショッピングカートのデータベースに情報を登録する際、</a:t>
            </a:r>
            <a:endParaRPr lang="en-US" altLang="ja-JP" dirty="0"/>
          </a:p>
          <a:p>
            <a:pPr algn="l"/>
            <a:r>
              <a:rPr lang="ja-JP" altLang="en-US" dirty="0" smtClean="0"/>
              <a:t>　ユニークな</a:t>
            </a:r>
            <a:r>
              <a:rPr lang="en-US" altLang="ja-JP" dirty="0" smtClean="0"/>
              <a:t>ID(</a:t>
            </a:r>
            <a:r>
              <a:rPr lang="ja-JP" altLang="en-US" dirty="0" smtClean="0"/>
              <a:t>アイテム</a:t>
            </a:r>
            <a:r>
              <a:rPr lang="en-US" altLang="ja-JP" dirty="0" smtClean="0"/>
              <a:t>ID) </a:t>
            </a:r>
            <a:r>
              <a:rPr lang="ja-JP" altLang="en-US" dirty="0" smtClean="0"/>
              <a:t>をもとにデータベース検索を行い、</a:t>
            </a:r>
            <a:endParaRPr lang="en-US" altLang="ja-JP" dirty="0" smtClean="0"/>
          </a:p>
          <a:p>
            <a:pPr algn="l"/>
            <a:r>
              <a:rPr lang="ja-JP" altLang="en-US" dirty="0"/>
              <a:t>　</a:t>
            </a:r>
            <a:r>
              <a:rPr lang="ja-JP" altLang="en-US" dirty="0" smtClean="0"/>
              <a:t>商品名等の</a:t>
            </a:r>
            <a:r>
              <a:rPr lang="en-US" altLang="ja-JP" dirty="0" smtClean="0"/>
              <a:t>ID</a:t>
            </a:r>
            <a:r>
              <a:rPr lang="ja-JP" altLang="en-US" dirty="0" smtClean="0"/>
              <a:t>に紐づく情報を取得するようにした点です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57610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講習の成果</a:t>
            </a:r>
            <a:endParaRPr kumimoji="1" lang="ja-JP" altLang="en-US" dirty="0"/>
          </a:p>
        </p:txBody>
      </p:sp>
      <p:sp>
        <p:nvSpPr>
          <p:cNvPr id="3" name="サブタイトル 2"/>
          <p:cNvSpPr txBox="1">
            <a:spLocks/>
          </p:cNvSpPr>
          <p:nvPr/>
        </p:nvSpPr>
        <p:spPr>
          <a:xfrm>
            <a:off x="0" y="1099038"/>
            <a:ext cx="9144000" cy="5477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dirty="0" smtClean="0"/>
              <a:t>■研修を通して得たもの</a:t>
            </a:r>
            <a:endParaRPr lang="en-US" altLang="ja-JP" dirty="0" smtClean="0"/>
          </a:p>
          <a:p>
            <a:pPr algn="l"/>
            <a:r>
              <a:rPr lang="ja-JP" altLang="en-US" dirty="0" smtClean="0"/>
              <a:t>　</a:t>
            </a:r>
            <a:r>
              <a:rPr lang="en-US" altLang="ja-JP" dirty="0" smtClean="0"/>
              <a:t>MVC</a:t>
            </a:r>
            <a:r>
              <a:rPr lang="ja-JP" altLang="en-US" dirty="0" smtClean="0"/>
              <a:t>モデルの考え方について、今までは感覚として</a:t>
            </a:r>
            <a:endParaRPr lang="en-US" altLang="ja-JP" dirty="0" smtClean="0"/>
          </a:p>
          <a:p>
            <a:pPr algn="l"/>
            <a:r>
              <a:rPr lang="ja-JP" altLang="en-US" dirty="0"/>
              <a:t>　</a:t>
            </a:r>
            <a:r>
              <a:rPr lang="ja-JP" altLang="en-US" dirty="0" smtClean="0"/>
              <a:t>理解していましたが、実際に研修で概念を学んだことで、</a:t>
            </a:r>
            <a:endParaRPr lang="en-US" altLang="ja-JP" dirty="0" smtClean="0"/>
          </a:p>
          <a:p>
            <a:pPr algn="l"/>
            <a:r>
              <a:rPr lang="ja-JP" altLang="en-US" dirty="0"/>
              <a:t>　</a:t>
            </a:r>
            <a:r>
              <a:rPr lang="ja-JP" altLang="en-US" dirty="0" smtClean="0"/>
              <a:t>より理解が深まりました。</a:t>
            </a:r>
            <a:endParaRPr lang="en-US" altLang="ja-JP" dirty="0" smtClean="0"/>
          </a:p>
          <a:p>
            <a:pPr algn="l"/>
            <a:endParaRPr lang="en-US" altLang="ja-JP" dirty="0"/>
          </a:p>
          <a:p>
            <a:pPr algn="l"/>
            <a:r>
              <a:rPr lang="ja-JP" altLang="en-US" dirty="0" smtClean="0"/>
              <a:t>■今後について</a:t>
            </a:r>
            <a:endParaRPr lang="en-US" altLang="ja-JP" dirty="0" smtClean="0"/>
          </a:p>
          <a:p>
            <a:pPr algn="l"/>
            <a:r>
              <a:rPr lang="ja-JP" altLang="en-US" dirty="0"/>
              <a:t>　</a:t>
            </a:r>
            <a:r>
              <a:rPr lang="ja-JP" altLang="en-US" dirty="0" smtClean="0"/>
              <a:t>普段の</a:t>
            </a:r>
            <a:r>
              <a:rPr lang="ja-JP" altLang="en-US" dirty="0" smtClean="0"/>
              <a:t>業務では</a:t>
            </a:r>
            <a:r>
              <a:rPr lang="ja-JP" altLang="en-US" dirty="0"/>
              <a:t>、</a:t>
            </a:r>
            <a:r>
              <a:rPr lang="ja-JP" altLang="en-US" dirty="0" smtClean="0"/>
              <a:t>複数のシステムで連携して機能を実現する</a:t>
            </a:r>
            <a:endParaRPr lang="en-US" altLang="ja-JP" dirty="0" smtClean="0"/>
          </a:p>
          <a:p>
            <a:pPr algn="l"/>
            <a:r>
              <a:rPr lang="ja-JP" altLang="en-US" dirty="0" smtClean="0"/>
              <a:t>　基盤システムの企画・検討を行っています。</a:t>
            </a:r>
            <a:endParaRPr lang="en-US" altLang="ja-JP" dirty="0" smtClean="0"/>
          </a:p>
          <a:p>
            <a:pPr algn="l"/>
            <a:r>
              <a:rPr lang="ja-JP" altLang="en-US" dirty="0"/>
              <a:t>　</a:t>
            </a:r>
            <a:r>
              <a:rPr lang="ja-JP" altLang="en-US" dirty="0" smtClean="0"/>
              <a:t>研修の中で学んだ知識を活用</a:t>
            </a:r>
            <a:r>
              <a:rPr lang="ja-JP" altLang="en-US" smtClean="0"/>
              <a:t>し、業務を行っていきたいと思います。</a:t>
            </a:r>
            <a:endParaRPr lang="en-US" altLang="ja-JP" dirty="0" smtClean="0"/>
          </a:p>
          <a:p>
            <a:pPr algn="l"/>
            <a:r>
              <a:rPr lang="ja-JP" altLang="en-US" dirty="0"/>
              <a:t>　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80746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template_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template_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template_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template_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template_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template_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plate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plate_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plate_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plate_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plate_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emplate_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emplate_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emplate_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</TotalTime>
  <Words>173</Words>
  <Application>Microsoft Office PowerPoint</Application>
  <PresentationFormat>画面に合わせる (4:3)</PresentationFormat>
  <Paragraphs>66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15</vt:i4>
      </vt:variant>
      <vt:variant>
        <vt:lpstr>スライド タイトル</vt:lpstr>
      </vt:variant>
      <vt:variant>
        <vt:i4>7</vt:i4>
      </vt:variant>
    </vt:vector>
  </HeadingPairs>
  <TitlesOfParts>
    <vt:vector size="29" baseType="lpstr">
      <vt:lpstr>HGPｺﾞｼｯｸE</vt:lpstr>
      <vt:lpstr>ＭＳ Ｐゴシック</vt:lpstr>
      <vt:lpstr>Vijaya</vt:lpstr>
      <vt:lpstr>Arial</vt:lpstr>
      <vt:lpstr>Calibri</vt:lpstr>
      <vt:lpstr>Microsoft Himalaya</vt:lpstr>
      <vt:lpstr>Monotype Corsiva</vt:lpstr>
      <vt:lpstr>template_1</vt:lpstr>
      <vt:lpstr>template_2</vt:lpstr>
      <vt:lpstr>template_3</vt:lpstr>
      <vt:lpstr>template_4</vt:lpstr>
      <vt:lpstr>template_5</vt:lpstr>
      <vt:lpstr>template_6</vt:lpstr>
      <vt:lpstr>template_7</vt:lpstr>
      <vt:lpstr>template_8</vt:lpstr>
      <vt:lpstr>template_9</vt:lpstr>
      <vt:lpstr>template_10</vt:lpstr>
      <vt:lpstr>template_11</vt:lpstr>
      <vt:lpstr>template_12</vt:lpstr>
      <vt:lpstr>template_13</vt:lpstr>
      <vt:lpstr>template_14</vt:lpstr>
      <vt:lpstr>template_15</vt:lpstr>
      <vt:lpstr>PowerPoint プレゼンテーション</vt:lpstr>
      <vt:lpstr>アジェンダ</vt:lpstr>
      <vt:lpstr>アプリ概要説明</vt:lpstr>
      <vt:lpstr>アプリ画面説明</vt:lpstr>
      <vt:lpstr>実演</vt:lpstr>
      <vt:lpstr>講習の成果</vt:lpstr>
      <vt:lpstr>講習の成果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suwa</dc:creator>
  <cp:lastModifiedBy>systena</cp:lastModifiedBy>
  <cp:revision>125</cp:revision>
  <cp:lastPrinted>2012-07-17T04:41:26Z</cp:lastPrinted>
  <dcterms:created xsi:type="dcterms:W3CDTF">2012-07-06T08:16:42Z</dcterms:created>
  <dcterms:modified xsi:type="dcterms:W3CDTF">2018-06-29T07:43:20Z</dcterms:modified>
</cp:coreProperties>
</file>