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A22-4185-4589-B2E6-35396AD3AAA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4B86-9327-447E-9A83-43BE5C714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6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A22-4185-4589-B2E6-35396AD3AAA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4B86-9327-447E-9A83-43BE5C714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26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A22-4185-4589-B2E6-35396AD3AAA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4B86-9327-447E-9A83-43BE5C714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87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A22-4185-4589-B2E6-35396AD3AAA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4B86-9327-447E-9A83-43BE5C714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2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A22-4185-4589-B2E6-35396AD3AAA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4B86-9327-447E-9A83-43BE5C714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2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A22-4185-4589-B2E6-35396AD3AAA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4B86-9327-447E-9A83-43BE5C714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95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A22-4185-4589-B2E6-35396AD3AAA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4B86-9327-447E-9A83-43BE5C714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35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A22-4185-4589-B2E6-35396AD3AAA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4B86-9327-447E-9A83-43BE5C714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48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A22-4185-4589-B2E6-35396AD3AAA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4B86-9327-447E-9A83-43BE5C714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81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A22-4185-4589-B2E6-35396AD3AAA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4B86-9327-447E-9A83-43BE5C714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98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CA22-4185-4589-B2E6-35396AD3AAA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4B86-9327-447E-9A83-43BE5C714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6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CA22-4185-4589-B2E6-35396AD3AAA7}" type="datetimeFigureOut">
              <a:rPr kumimoji="1" lang="ja-JP" altLang="en-US" smtClean="0"/>
              <a:t>2018/6/24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4B86-9327-447E-9A83-43BE5C714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61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856406"/>
          </a:xfrm>
        </p:spPr>
        <p:txBody>
          <a:bodyPr anchor="ctr">
            <a:normAutofit/>
          </a:bodyPr>
          <a:lstStyle/>
          <a:p>
            <a:r>
              <a:rPr kumimoji="1" lang="ja-JP" altLang="en-US" sz="4000" dirty="0" smtClean="0"/>
              <a:t>虎の穴研修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最終課題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endParaRPr kumimoji="1" lang="ja-JP" altLang="en-US" sz="40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9317511" y="4759826"/>
            <a:ext cx="2407901" cy="1702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000" dirty="0" smtClean="0"/>
              <a:t>社員番号：</a:t>
            </a:r>
            <a:r>
              <a:rPr lang="en-US" altLang="ja-JP" sz="2000" dirty="0" smtClean="0"/>
              <a:t>200816</a:t>
            </a:r>
            <a:br>
              <a:rPr lang="en-US" altLang="ja-JP" sz="2000" dirty="0" smtClean="0"/>
            </a:br>
            <a:r>
              <a:rPr lang="ja-JP" altLang="en-US" sz="2000" dirty="0" smtClean="0"/>
              <a:t>氏名：山崎　爽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作成日：</a:t>
            </a:r>
            <a:r>
              <a:rPr lang="en-US" altLang="ja-JP" sz="2000" dirty="0" smtClean="0"/>
              <a:t>2018/6/23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624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199415"/>
            <a:ext cx="9144000" cy="512762"/>
          </a:xfrm>
        </p:spPr>
        <p:txBody>
          <a:bodyPr/>
          <a:lstStyle/>
          <a:p>
            <a:r>
              <a:rPr lang="ja-JP" altLang="en-US" dirty="0" smtClean="0"/>
              <a:t>アプリ説明</a:t>
            </a:r>
            <a:endParaRPr kumimoji="1" lang="ja-JP" altLang="en-US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563880" y="1099038"/>
            <a:ext cx="11064240" cy="5477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dirty="0" smtClean="0"/>
              <a:t>■作成したもの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　システナショッピングサイトアプリ</a:t>
            </a:r>
            <a:endParaRPr lang="en-US" altLang="ja-JP" dirty="0" smtClean="0"/>
          </a:p>
          <a:p>
            <a:pPr algn="l"/>
            <a:endParaRPr lang="en-US" altLang="ja-JP" dirty="0" smtClean="0"/>
          </a:p>
          <a:p>
            <a:pPr algn="l"/>
            <a:r>
              <a:rPr lang="ja-JP" altLang="en-US" dirty="0" smtClean="0"/>
              <a:t>■機能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・商品一覧表示機能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購入可能な商品の一覧を表示する。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・ショッピングカート追加機能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　　　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ショッピングカートに商品を追加する。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　　　アイテム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をキーとして、商品名と価格を表示する。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・ショッピングカート表示機能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ユーザが追加した商品を一覧表示する。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　　　データベースで保持し、セッション切れでも破棄しない。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・ショッピングカート削除機能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表示されている画面上のボタンを押すことで、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　　　カート内の商品を削除することができる。</a:t>
            </a:r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748" y="904159"/>
            <a:ext cx="2870788" cy="54526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860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199415"/>
            <a:ext cx="9144000" cy="512762"/>
          </a:xfrm>
        </p:spPr>
        <p:txBody>
          <a:bodyPr/>
          <a:lstStyle/>
          <a:p>
            <a:r>
              <a:rPr lang="ja-JP" altLang="en-US" dirty="0" smtClean="0"/>
              <a:t>講習の</a:t>
            </a:r>
            <a:r>
              <a:rPr lang="ja-JP" altLang="en-US" dirty="0"/>
              <a:t>成果</a:t>
            </a:r>
            <a:endParaRPr kumimoji="1" lang="ja-JP" altLang="en-US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563880" y="1099038"/>
            <a:ext cx="11064240" cy="5477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dirty="0" smtClean="0"/>
              <a:t>■苦労したこと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のコーディング自体が初めての経験だったため、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サーバ・クライアント間の通信だけでなく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　そもそもの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のコーディング方法や考え方を理解していくのにも時間が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かかってしまったことです。</a:t>
            </a:r>
            <a:endParaRPr lang="en-US" altLang="ja-JP" dirty="0" smtClean="0"/>
          </a:p>
          <a:p>
            <a:pPr algn="l"/>
            <a:endParaRPr lang="en-US" altLang="ja-JP" dirty="0"/>
          </a:p>
          <a:p>
            <a:pPr algn="l"/>
            <a:r>
              <a:rPr lang="ja-JP" altLang="en-US" dirty="0" smtClean="0"/>
              <a:t>■工夫した点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ショッピングカートのデータベースに情報を登録する際、</a:t>
            </a:r>
            <a:endParaRPr lang="en-US" altLang="ja-JP" dirty="0"/>
          </a:p>
          <a:p>
            <a:pPr algn="l"/>
            <a:r>
              <a:rPr lang="ja-JP" altLang="en-US" dirty="0" smtClean="0"/>
              <a:t>　ユニークな</a:t>
            </a:r>
            <a:r>
              <a:rPr lang="en-US" altLang="ja-JP" dirty="0" smtClean="0"/>
              <a:t>ID(</a:t>
            </a:r>
            <a:r>
              <a:rPr lang="ja-JP" altLang="en-US" dirty="0" smtClean="0"/>
              <a:t>アイテム</a:t>
            </a:r>
            <a:r>
              <a:rPr lang="en-US" altLang="ja-JP" dirty="0" smtClean="0"/>
              <a:t>ID) </a:t>
            </a:r>
            <a:r>
              <a:rPr lang="ja-JP" altLang="en-US" dirty="0" smtClean="0"/>
              <a:t>をもとにデータベース検索を行い、</a:t>
            </a:r>
            <a:endParaRPr lang="en-US" altLang="ja-JP" dirty="0" smtClean="0"/>
          </a:p>
          <a:p>
            <a:pPr algn="l"/>
            <a:r>
              <a:rPr lang="ja-JP" altLang="en-US" dirty="0"/>
              <a:t>　</a:t>
            </a:r>
            <a:r>
              <a:rPr lang="ja-JP" altLang="en-US" dirty="0" smtClean="0"/>
              <a:t>商品名等の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に紐づく情報を取得するようにした</a:t>
            </a:r>
            <a:r>
              <a:rPr lang="ja-JP" altLang="en-US" smtClean="0"/>
              <a:t>点です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72413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</Words>
  <Application>Microsoft Office PowerPoint</Application>
  <PresentationFormat>ワイド画面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虎の穴研修 最終課題 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虎の穴研修 最終課題 </dc:title>
  <dc:creator>systena</dc:creator>
  <cp:lastModifiedBy>systena</cp:lastModifiedBy>
  <cp:revision>4</cp:revision>
  <dcterms:created xsi:type="dcterms:W3CDTF">2018-06-23T18:44:58Z</dcterms:created>
  <dcterms:modified xsi:type="dcterms:W3CDTF">2018-06-23T19:10:33Z</dcterms:modified>
</cp:coreProperties>
</file>