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9AAF8B4-83C2-BF48-80CF-06F050002C5B}">
          <p14:sldIdLst>
            <p14:sldId id="256"/>
            <p14:sldId id="257"/>
            <p14:sldId id="258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15/07/10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15/07/10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15/07/10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yamasakitomohiro/seminarDoc1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000" dirty="0" smtClean="0"/>
              <a:t>第１回目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kumimoji="1" lang="ja-JP" altLang="en-US" sz="4000" dirty="0" smtClean="0"/>
              <a:t>アプリを作ったことのない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エンジニアの為のセミナー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9075" y="6214442"/>
            <a:ext cx="19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山崎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友弘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93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in_stor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7" y="2063044"/>
            <a:ext cx="7531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nfo_p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62667"/>
            <a:ext cx="7752613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3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ja-JP" altLang="en-US" sz="3600" dirty="0"/>
              <a:t>アプリのライフサイクルを知ろう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9474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アプリのライフサイクルとは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9825" y="2933095"/>
            <a:ext cx="6408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アプリが「起動」、「終了」、「プシュ通知がきた」なのどのイベントで実行される処理のこと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797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こんなのです</a:t>
            </a:r>
            <a:endParaRPr kumimoji="1" lang="ja-JP" altLang="en-US" dirty="0"/>
          </a:p>
        </p:txBody>
      </p:sp>
      <p:pic>
        <p:nvPicPr>
          <p:cNvPr id="3" name="図 2" descr="AppDelegate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2560"/>
            <a:ext cx="8467050" cy="277272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57200" y="1508353"/>
            <a:ext cx="446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AppDelegate.swift</a:t>
            </a:r>
            <a:r>
              <a:rPr kumimoji="1" lang="ja-JP" altLang="en-US" sz="2000" dirty="0" smtClean="0"/>
              <a:t>内に書いてあります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241300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アプリが起動時や終了時に何かさせたい場合は以下のいずれかの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適切な場所に処理を書きます。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93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とりあえずこんな風に書けば</a:t>
            </a:r>
            <a:r>
              <a:rPr lang="ja-JP" altLang="en-US" sz="3200" dirty="0" smtClean="0"/>
              <a:t>動きます</a:t>
            </a:r>
            <a:endParaRPr kumimoji="1" lang="ja-JP" altLang="en-US" sz="3200" dirty="0"/>
          </a:p>
        </p:txBody>
      </p:sp>
      <p:pic>
        <p:nvPicPr>
          <p:cNvPr id="3" name="図 2" descr="AppDelegate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7571"/>
            <a:ext cx="7124700" cy="127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16857" y="2140857"/>
            <a:ext cx="6682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ViewController</a:t>
            </a:r>
            <a:r>
              <a:rPr kumimoji="1" lang="ja-JP" altLang="en-US" sz="2400" dirty="0" smtClean="0"/>
              <a:t>クラスのインスタンスをトップの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コントローラにするという処理です。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01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ja-JP" altLang="en-US" sz="3600" dirty="0" smtClean="0"/>
              <a:t>コントローラーを知ろう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11488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4266" y="423334"/>
            <a:ext cx="7044267" cy="711200"/>
          </a:xfrm>
        </p:spPr>
        <p:txBody>
          <a:bodyPr/>
          <a:lstStyle/>
          <a:p>
            <a:r>
              <a:rPr kumimoji="1" lang="ja-JP" altLang="en-US" sz="3600" dirty="0" smtClean="0"/>
              <a:t>基本的に１画面１コントローラー</a:t>
            </a:r>
            <a:endParaRPr kumimoji="1" lang="ja-JP" altLang="en-US" sz="3600" dirty="0"/>
          </a:p>
        </p:txBody>
      </p:sp>
      <p:pic>
        <p:nvPicPr>
          <p:cNvPr id="4" name="図 3" descr="貼り付けた画像_2015_07_10_10_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1908785"/>
            <a:ext cx="4830100" cy="46227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83878" y="2706469"/>
            <a:ext cx="3344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・コントローラーは１つの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</a:t>
            </a:r>
            <a:r>
              <a:rPr kumimoji="1" lang="en-US" altLang="ja-JP" sz="2000" dirty="0" err="1" smtClean="0"/>
              <a:t>UIView</a:t>
            </a:r>
            <a:r>
              <a:rPr kumimoji="1" lang="ja-JP" altLang="en-US" sz="2000" dirty="0" smtClean="0"/>
              <a:t>を持っている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83878" y="3657600"/>
            <a:ext cx="3344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・様々なイベントを受け</a:t>
            </a:r>
            <a:endParaRPr kumimoji="1" lang="en-US" altLang="ja-JP" sz="2000" dirty="0" smtClean="0"/>
          </a:p>
          <a:p>
            <a:r>
              <a:rPr kumimoji="1" lang="ja-JP" altLang="ja-JP" sz="2000" dirty="0"/>
              <a:t>　</a:t>
            </a:r>
            <a:r>
              <a:rPr kumimoji="1" lang="ja-JP" altLang="en-US" sz="2000" dirty="0" smtClean="0"/>
              <a:t>取る</a:t>
            </a:r>
            <a:endParaRPr kumimoji="1" lang="en-US" altLang="ja-JP" sz="2000" dirty="0" smtClean="0"/>
          </a:p>
          <a:p>
            <a:r>
              <a:rPr kumimoji="1" lang="ja-JP" altLang="ja-JP" sz="2000" dirty="0"/>
              <a:t>　</a:t>
            </a:r>
            <a:r>
              <a:rPr kumimoji="1" lang="ja-JP" altLang="en-US" sz="2000" dirty="0" smtClean="0"/>
              <a:t>例えば：</a:t>
            </a:r>
            <a:endParaRPr kumimoji="1" lang="en-US" altLang="ja-JP" sz="2000" dirty="0" smtClean="0"/>
          </a:p>
          <a:p>
            <a:r>
              <a:rPr kumimoji="1" lang="ja-JP" altLang="ja-JP" sz="2000" dirty="0"/>
              <a:t>　</a:t>
            </a:r>
            <a:r>
              <a:rPr kumimoji="1" lang="ja-JP" altLang="en-US" sz="2000" dirty="0" smtClean="0"/>
              <a:t>　ボタンのイベント、</a:t>
            </a:r>
            <a:endParaRPr kumimoji="1" lang="en-US" altLang="ja-JP" sz="2000" dirty="0" smtClean="0"/>
          </a:p>
          <a:p>
            <a:r>
              <a:rPr kumimoji="1" lang="ja-JP" altLang="ja-JP" sz="2000" dirty="0"/>
              <a:t>　</a:t>
            </a:r>
            <a:r>
              <a:rPr kumimoji="1" lang="ja-JP" altLang="en-US" sz="2000" dirty="0" smtClean="0"/>
              <a:t>　画面の回転イベント</a:t>
            </a:r>
            <a:endParaRPr kumimoji="1" lang="en-US" altLang="ja-JP" sz="2000" dirty="0" smtClean="0"/>
          </a:p>
          <a:p>
            <a:r>
              <a:rPr kumimoji="1" lang="ja-JP" altLang="ja-JP" sz="2000" dirty="0"/>
              <a:t>　</a:t>
            </a:r>
            <a:r>
              <a:rPr kumimoji="1" lang="ja-JP" altLang="en-US" sz="2000" dirty="0" smtClean="0"/>
              <a:t>　キーボードのイベント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26598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890933" cy="758295"/>
          </a:xfrm>
        </p:spPr>
        <p:txBody>
          <a:bodyPr/>
          <a:lstStyle/>
          <a:p>
            <a:r>
              <a:rPr kumimoji="1" lang="ja-JP" altLang="en-US" sz="3200" dirty="0" smtClean="0"/>
              <a:t>コントローラーのライフサイクルを知ろう</a:t>
            </a:r>
            <a:endParaRPr kumimoji="1" lang="ja-JP" altLang="en-US" sz="3200" dirty="0"/>
          </a:p>
        </p:txBody>
      </p:sp>
      <p:pic>
        <p:nvPicPr>
          <p:cNvPr id="3" name="図 2" descr="ViewController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7" y="1214438"/>
            <a:ext cx="5262033" cy="54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7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en-US" altLang="ja-JP" sz="3600" dirty="0" err="1" smtClean="0"/>
              <a:t>UIView</a:t>
            </a:r>
            <a:r>
              <a:rPr lang="ja-JP" altLang="en-US" sz="3600" dirty="0" smtClean="0"/>
              <a:t>を知ろう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45779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今日はこんなアプリを作るよ！！</a:t>
            </a:r>
            <a:endParaRPr kumimoji="1" lang="en-US" altLang="ja-JP" dirty="0" smtClean="0"/>
          </a:p>
          <a:p>
            <a:r>
              <a:rPr lang="ja-JP" altLang="en-US" dirty="0" smtClean="0"/>
              <a:t>プロジェクトを作ろう</a:t>
            </a:r>
            <a:endParaRPr kumimoji="1" lang="en-US" altLang="ja-JP" dirty="0" smtClean="0"/>
          </a:p>
          <a:p>
            <a:r>
              <a:rPr lang="ja-JP" altLang="en-US" dirty="0" smtClean="0"/>
              <a:t>アプリのライフサイクルを知ろう</a:t>
            </a:r>
            <a:endParaRPr lang="en-US" altLang="ja-JP" dirty="0" smtClean="0"/>
          </a:p>
          <a:p>
            <a:r>
              <a:rPr kumimoji="1" lang="ja-JP" altLang="en-US" dirty="0" smtClean="0"/>
              <a:t>コントローラーを知ろう</a:t>
            </a:r>
            <a:endParaRPr kumimoji="1" lang="en-US" altLang="ja-JP" dirty="0" smtClean="0"/>
          </a:p>
          <a:p>
            <a:r>
              <a:rPr lang="ja-JP" altLang="en-US" dirty="0" smtClean="0"/>
              <a:t>いろいろ画面に表示させよう</a:t>
            </a:r>
            <a:endParaRPr lang="en-US" altLang="ja-JP" dirty="0" smtClean="0"/>
          </a:p>
          <a:p>
            <a:r>
              <a:rPr lang="ja-JP" altLang="en-US" dirty="0" smtClean="0"/>
              <a:t>ボタン</a:t>
            </a:r>
            <a:r>
              <a:rPr lang="ja-JP" altLang="en-US" dirty="0"/>
              <a:t>を</a:t>
            </a:r>
            <a:r>
              <a:rPr lang="ja-JP" altLang="en-US" dirty="0" smtClean="0"/>
              <a:t>作ろう</a:t>
            </a:r>
            <a:endParaRPr kumimoji="1" lang="en-US" altLang="ja-JP" dirty="0" smtClean="0"/>
          </a:p>
          <a:p>
            <a:r>
              <a:rPr lang="ja-JP" altLang="en-US" dirty="0" smtClean="0">
                <a:latin typeface="+mn-ea"/>
              </a:rPr>
              <a:t>画面</a:t>
            </a:r>
            <a:r>
              <a:rPr lang="ja-JP" altLang="en-US" dirty="0" smtClean="0">
                <a:latin typeface="+mn-ea"/>
              </a:rPr>
              <a:t>遷移</a:t>
            </a:r>
            <a:r>
              <a:rPr lang="ja-JP" altLang="en-US" dirty="0" smtClean="0">
                <a:latin typeface="+mn-ea"/>
              </a:rPr>
              <a:t>の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kumimoji="1" lang="en-US" altLang="ja-JP" dirty="0" err="1" smtClean="0"/>
              <a:t>UINavigationController</a:t>
            </a:r>
            <a:r>
              <a:rPr kumimoji="1" lang="ja-JP" altLang="en-US" dirty="0" smtClean="0"/>
              <a:t>を知ろう</a:t>
            </a:r>
            <a:endParaRPr kumimoji="1" lang="en-US" altLang="ja-JP" dirty="0" smtClean="0"/>
          </a:p>
          <a:p>
            <a:r>
              <a:rPr lang="en-US" altLang="ja-JP" dirty="0" err="1" smtClean="0"/>
              <a:t>UITabBarController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知ろう</a:t>
            </a:r>
            <a:endParaRPr lang="en-US" altLang="ja-JP" dirty="0" smtClean="0"/>
          </a:p>
          <a:p>
            <a:r>
              <a:rPr lang="ja-JP" altLang="en-US" dirty="0" smtClean="0"/>
              <a:t>宿題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998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850" y="274638"/>
            <a:ext cx="7145274" cy="1143000"/>
          </a:xfrm>
        </p:spPr>
        <p:txBody>
          <a:bodyPr/>
          <a:lstStyle/>
          <a:p>
            <a:r>
              <a:rPr kumimoji="1" lang="en-US" altLang="ja-JP" sz="3600" dirty="0" err="1" smtClean="0"/>
              <a:t>UIView</a:t>
            </a:r>
            <a:r>
              <a:rPr kumimoji="1" lang="ja-JP" altLang="en-US" sz="3600" dirty="0" smtClean="0"/>
              <a:t>は描画をつかさどるクラス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4427" y="1678001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・画面に何かを描画したい場合はこのクラスを使うことになる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15733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5" name="図 4" descr="スクリーンショット_2015_07_10_11_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99" y="4766733"/>
            <a:ext cx="1600200" cy="673100"/>
          </a:xfrm>
          <a:prstGeom prst="rect">
            <a:avLst/>
          </a:prstGeom>
        </p:spPr>
      </p:pic>
      <p:pic>
        <p:nvPicPr>
          <p:cNvPr id="6" name="図 5" descr="スクリーンショット_2015_07_10_11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74" y="4766733"/>
            <a:ext cx="2260600" cy="215900"/>
          </a:xfrm>
          <a:prstGeom prst="rect">
            <a:avLst/>
          </a:prstGeom>
        </p:spPr>
      </p:pic>
      <p:pic>
        <p:nvPicPr>
          <p:cNvPr id="7" name="図 6" descr="スクリーンショット_2015_07_10_11_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2" y="4766733"/>
            <a:ext cx="1320304" cy="168486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77402" y="4316399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UIImageView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00305" y="4316399"/>
            <a:ext cx="102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UIButton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60533" y="4314799"/>
            <a:ext cx="88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UILabel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00399" y="3061732"/>
            <a:ext cx="12269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UIView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cxnSp>
        <p:nvCxnSpPr>
          <p:cNvPr id="14" name="カギ線コネクタ 13"/>
          <p:cNvCxnSpPr>
            <a:stCxn id="9" idx="0"/>
            <a:endCxn id="12" idx="2"/>
          </p:cNvCxnSpPr>
          <p:nvPr/>
        </p:nvCxnSpPr>
        <p:spPr>
          <a:xfrm rot="5400000" flipH="1" flipV="1">
            <a:off x="2414824" y="2817327"/>
            <a:ext cx="777332" cy="22208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0"/>
            <a:endCxn id="12" idx="2"/>
          </p:cNvCxnSpPr>
          <p:nvPr/>
        </p:nvCxnSpPr>
        <p:spPr>
          <a:xfrm flipV="1">
            <a:off x="3913896" y="3539067"/>
            <a:ext cx="0" cy="77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1" idx="0"/>
            <a:endCxn id="12" idx="2"/>
          </p:cNvCxnSpPr>
          <p:nvPr/>
        </p:nvCxnSpPr>
        <p:spPr>
          <a:xfrm rot="16200000" flipV="1">
            <a:off x="4932702" y="2843145"/>
            <a:ext cx="452848" cy="2490460"/>
          </a:xfrm>
          <a:prstGeom prst="bentConnector3">
            <a:avLst>
              <a:gd name="adj1" fmla="val 873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44427" y="2270667"/>
            <a:ext cx="6981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・ボタン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ラベル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画像等の画面に何かを表示するクラスは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全て</a:t>
            </a:r>
            <a:r>
              <a:rPr kumimoji="1" lang="en-US" altLang="ja-JP" sz="2000" dirty="0" err="1" smtClean="0"/>
              <a:t>UIView</a:t>
            </a:r>
            <a:r>
              <a:rPr kumimoji="1" lang="ja-JP" altLang="en-US" sz="2000" dirty="0" smtClean="0"/>
              <a:t>を継承している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3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3388"/>
            <a:ext cx="7620000" cy="817838"/>
          </a:xfrm>
        </p:spPr>
        <p:txBody>
          <a:bodyPr/>
          <a:lstStyle/>
          <a:p>
            <a:r>
              <a:rPr kumimoji="1" lang="ja-JP" altLang="en-US" dirty="0" smtClean="0"/>
              <a:t>画面に何かを表示してみよう</a:t>
            </a:r>
            <a:endParaRPr kumimoji="1" lang="ja-JP" altLang="en-US" dirty="0"/>
          </a:p>
        </p:txBody>
      </p:sp>
      <p:pic>
        <p:nvPicPr>
          <p:cNvPr id="3" name="図 2" descr="ViewController_swi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3" y="1728833"/>
            <a:ext cx="7411220" cy="1446092"/>
          </a:xfrm>
          <a:prstGeom prst="rect">
            <a:avLst/>
          </a:prstGeom>
        </p:spPr>
      </p:pic>
      <p:pic>
        <p:nvPicPr>
          <p:cNvPr id="4" name="図 3" descr="iOS Simulator Screen Shot 2015.07.10 11.21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5" y="3563514"/>
            <a:ext cx="1730215" cy="307747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テキスト ボックス 4"/>
          <p:cNvSpPr txBox="1"/>
          <p:nvPr/>
        </p:nvSpPr>
        <p:spPr>
          <a:xfrm>
            <a:off x="3351551" y="361643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こんな画面が出来上がります。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73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文字を表示してみよう</a:t>
            </a:r>
            <a:endParaRPr kumimoji="1" lang="ja-JP" altLang="en-US" dirty="0"/>
          </a:p>
        </p:txBody>
      </p:sp>
      <p:pic>
        <p:nvPicPr>
          <p:cNvPr id="3" name="図 2" descr="ViewController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4048"/>
            <a:ext cx="4586776" cy="1987105"/>
          </a:xfrm>
          <a:prstGeom prst="rect">
            <a:avLst/>
          </a:prstGeom>
        </p:spPr>
      </p:pic>
      <p:pic>
        <p:nvPicPr>
          <p:cNvPr id="4" name="図 3" descr="iOS Simulator Screen Shot 2015.07.10 11.2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02" y="1834677"/>
            <a:ext cx="2615923" cy="4652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234782" y="40045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48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1796" y="1417638"/>
            <a:ext cx="664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addSubView</a:t>
            </a:r>
            <a:r>
              <a:rPr kumimoji="1" lang="ja-JP" altLang="en-US" sz="2800" dirty="0" smtClean="0"/>
              <a:t>は</a:t>
            </a:r>
            <a:r>
              <a:rPr kumimoji="1" lang="en-US" altLang="ja-JP" sz="2800" dirty="0" err="1" smtClean="0"/>
              <a:t>UIView</a:t>
            </a:r>
            <a:r>
              <a:rPr kumimoji="1" lang="ja-JP" altLang="en-US" sz="2800" dirty="0" smtClean="0"/>
              <a:t>のメソッドなので、</a:t>
            </a:r>
            <a:endParaRPr kumimoji="1" lang="en-US" altLang="ja-JP" sz="2800" dirty="0" smtClean="0"/>
          </a:p>
          <a:p>
            <a:r>
              <a:rPr kumimoji="1" lang="en-US" altLang="ja-JP" sz="2800" dirty="0" err="1" smtClean="0"/>
              <a:t>UILabel</a:t>
            </a:r>
            <a:r>
              <a:rPr kumimoji="1" lang="ja-JP" altLang="en-US" sz="2800" dirty="0" smtClean="0"/>
              <a:t>に</a:t>
            </a:r>
            <a:r>
              <a:rPr kumimoji="1" lang="en-US" altLang="ja-JP" sz="2800" dirty="0" err="1" smtClean="0"/>
              <a:t>UIView</a:t>
            </a:r>
            <a:r>
              <a:rPr kumimoji="1" lang="ja-JP" altLang="en-US" sz="2800" dirty="0" smtClean="0"/>
              <a:t>等を</a:t>
            </a:r>
            <a:r>
              <a:rPr kumimoji="1" lang="en-US" altLang="ja-JP" sz="2800" dirty="0" err="1" smtClean="0"/>
              <a:t>addSubView</a:t>
            </a:r>
            <a:r>
              <a:rPr kumimoji="1" lang="ja-JP" altLang="en-US" sz="2800" dirty="0" smtClean="0"/>
              <a:t>出来るよ</a:t>
            </a:r>
            <a:endParaRPr kumimoji="1" lang="en-US" altLang="ja-JP" sz="2800" dirty="0" smtClean="0"/>
          </a:p>
        </p:txBody>
      </p:sp>
      <p:pic>
        <p:nvPicPr>
          <p:cNvPr id="4" name="図 3" descr="ViewController_swi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79979"/>
            <a:ext cx="5655351" cy="2553598"/>
          </a:xfrm>
          <a:prstGeom prst="rect">
            <a:avLst/>
          </a:prstGeom>
        </p:spPr>
      </p:pic>
      <p:pic>
        <p:nvPicPr>
          <p:cNvPr id="5" name="図 4" descr="iOS Simulator Screen Shot 2015.07.10 11.37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86" y="2579979"/>
            <a:ext cx="1951404" cy="3470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70061" y="55216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550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ja-JP" altLang="en-US" sz="3600" dirty="0" smtClean="0"/>
              <a:t>ボタンを作ろう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51248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UIButton</a:t>
            </a:r>
            <a:r>
              <a:rPr kumimoji="1" lang="ja-JP" altLang="en-US" dirty="0" smtClean="0"/>
              <a:t>を知ろう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80991" y="1834681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テキストを使ったボタンも、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画像を使ったボタンも、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システムで用意されているボタンも、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全部</a:t>
            </a:r>
            <a:r>
              <a:rPr kumimoji="1" lang="en-US" altLang="ja-JP" sz="2400" dirty="0" err="1" smtClean="0"/>
              <a:t>UIButton</a:t>
            </a:r>
            <a:r>
              <a:rPr kumimoji="1" lang="ja-JP" altLang="en-US" sz="2400" dirty="0" smtClean="0"/>
              <a:t>クラスで作れる</a:t>
            </a:r>
            <a:endParaRPr kumimoji="1" lang="en-US" altLang="ja-JP" sz="2400" dirty="0" smtClean="0"/>
          </a:p>
        </p:txBody>
      </p:sp>
      <p:pic>
        <p:nvPicPr>
          <p:cNvPr id="19" name="図 18" descr="貼り付けた画像_2015_07_10_13_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34681"/>
            <a:ext cx="2708309" cy="47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作り方</a:t>
            </a:r>
            <a:endParaRPr kumimoji="1" lang="ja-JP" altLang="en-US" dirty="0"/>
          </a:p>
        </p:txBody>
      </p:sp>
      <p:pic>
        <p:nvPicPr>
          <p:cNvPr id="3" name="図 2" descr="ViewController_swi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2027601"/>
            <a:ext cx="8178800" cy="46482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70310" y="1640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40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ボタンのイベント設定</a:t>
            </a:r>
            <a:endParaRPr kumimoji="1" lang="ja-JP" altLang="en-US" dirty="0"/>
          </a:p>
        </p:txBody>
      </p:sp>
      <p:pic>
        <p:nvPicPr>
          <p:cNvPr id="3" name="図 2" descr="Banners_and_Alerts_と_ViewController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" y="3770148"/>
            <a:ext cx="8581693" cy="2880568"/>
          </a:xfrm>
          <a:prstGeom prst="rect">
            <a:avLst/>
          </a:prstGeom>
        </p:spPr>
      </p:pic>
      <p:pic>
        <p:nvPicPr>
          <p:cNvPr id="4" name="図 3" descr="Banners_and_Alerts_と_ViewController_swift_—_Edi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" y="1850196"/>
            <a:ext cx="8141052" cy="9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9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ja-JP" altLang="en-US" sz="3600" dirty="0" smtClean="0"/>
              <a:t>画面遷移の方法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15261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886397" cy="713267"/>
          </a:xfrm>
        </p:spPr>
        <p:txBody>
          <a:bodyPr/>
          <a:lstStyle/>
          <a:p>
            <a:r>
              <a:rPr lang="en-US" altLang="ja-JP" sz="2400" dirty="0" err="1" smtClean="0"/>
              <a:t>UIViewController</a:t>
            </a:r>
            <a:r>
              <a:rPr lang="ja-JP" altLang="en-US" sz="2400" dirty="0" smtClean="0"/>
              <a:t>を子供として保持できる</a:t>
            </a:r>
            <a:r>
              <a:rPr lang="en-US" altLang="ja-JP" sz="2400" dirty="0" smtClean="0"/>
              <a:t>Controller</a:t>
            </a:r>
            <a:r>
              <a:rPr lang="ja-JP" altLang="en-US" sz="2400" dirty="0" smtClean="0"/>
              <a:t>を使う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2111" y="2012224"/>
            <a:ext cx="306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UINavigationController</a:t>
            </a:r>
            <a:endParaRPr kumimoji="1"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92046" y="2012224"/>
            <a:ext cx="2603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UITabBarController</a:t>
            </a:r>
            <a:endParaRPr kumimoji="1" lang="ja-JP" altLang="en-US" sz="2400" dirty="0"/>
          </a:p>
        </p:txBody>
      </p:sp>
      <p:pic>
        <p:nvPicPr>
          <p:cNvPr id="5" name="図 4" descr="iOS Simulator Screen Shot 2015.07.10 14.34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2" y="2473889"/>
            <a:ext cx="2358050" cy="4194185"/>
          </a:xfrm>
          <a:prstGeom prst="rect">
            <a:avLst/>
          </a:prstGeom>
        </p:spPr>
      </p:pic>
      <p:pic>
        <p:nvPicPr>
          <p:cNvPr id="6" name="図 5" descr="iOS Simulator Screen Shot 2015.07.10 14.3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3" y="2473889"/>
            <a:ext cx="2358050" cy="41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90513"/>
            <a:ext cx="7620000" cy="814023"/>
          </a:xfrm>
        </p:spPr>
        <p:txBody>
          <a:bodyPr/>
          <a:lstStyle/>
          <a:p>
            <a:r>
              <a:rPr lang="ja-JP" altLang="en-US" sz="3600" dirty="0"/>
              <a:t>今日はこんなアプリを作るよ！！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endParaRPr kumimoji="1" lang="ja-JP" altLang="en-US" sz="3600" dirty="0"/>
          </a:p>
        </p:txBody>
      </p:sp>
      <p:pic>
        <p:nvPicPr>
          <p:cNvPr id="6" name="図 5" descr="iOS Simulator Screen Shot 2015.07.09 19.17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32" y="1204536"/>
            <a:ext cx="2907314" cy="51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en-US" altLang="ja-JP" sz="3600" dirty="0" err="1"/>
              <a:t>UINavigationController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知ろう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67322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pic>
        <p:nvPicPr>
          <p:cNvPr id="3" name="図 2" descr="AppDelegate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970"/>
            <a:ext cx="8467075" cy="221902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4037" y="1417638"/>
            <a:ext cx="236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AppDelegate.swift</a:t>
            </a:r>
            <a:r>
              <a:rPr kumimoji="1" lang="ja-JP" altLang="en-US" dirty="0" smtClean="0"/>
              <a:t>の中</a:t>
            </a:r>
            <a:endParaRPr kumimoji="1" lang="ja-JP" altLang="en-US" dirty="0"/>
          </a:p>
        </p:txBody>
      </p:sp>
      <p:pic>
        <p:nvPicPr>
          <p:cNvPr id="6" name="図 5" descr="iOS Simulator Screen Shot 2015.07.10 15.59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1" y="4182410"/>
            <a:ext cx="1415822" cy="25182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240247" y="4533777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このようなナビゲーションバーが表示された画面が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表示される。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>
            <a:stCxn id="7" idx="1"/>
          </p:cNvCxnSpPr>
          <p:nvPr/>
        </p:nvCxnSpPr>
        <p:spPr>
          <a:xfrm flipH="1" flipV="1">
            <a:off x="1534657" y="4322085"/>
            <a:ext cx="705590" cy="534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4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遷移メソッド</a:t>
            </a:r>
            <a:endParaRPr kumimoji="1" lang="ja-JP" altLang="en-US" dirty="0"/>
          </a:p>
        </p:txBody>
      </p:sp>
      <p:pic>
        <p:nvPicPr>
          <p:cNvPr id="3" name="図 2" descr="FirstViewController_swi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" y="2925324"/>
            <a:ext cx="7957324" cy="220330"/>
          </a:xfrm>
          <a:prstGeom prst="rect">
            <a:avLst/>
          </a:prstGeom>
        </p:spPr>
      </p:pic>
      <p:pic>
        <p:nvPicPr>
          <p:cNvPr id="4" name="図 3" descr="FirstViewController_swift_—_Edi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" y="4229737"/>
            <a:ext cx="7567448" cy="28377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33354" y="240745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指定したコントローラーに遷移するメソッド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354" y="384577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一つ前のコントローラーに戻るメソッド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525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en-US" altLang="ja-JP" sz="3600" dirty="0" err="1" smtClean="0"/>
              <a:t>UI</a:t>
            </a:r>
            <a:r>
              <a:rPr lang="en-US" altLang="ja-JP" sz="3600" dirty="0" err="1" smtClean="0"/>
              <a:t>TabBarController</a:t>
            </a:r>
            <a:r>
              <a:rPr lang="ja-JP" altLang="en-US" sz="3600" dirty="0" smtClean="0"/>
              <a:t>を知ろう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0624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pic>
        <p:nvPicPr>
          <p:cNvPr id="3" name="図 2" descr="AppDelegate_swift_—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" y="1187197"/>
            <a:ext cx="8239003" cy="3171916"/>
          </a:xfrm>
          <a:prstGeom prst="rect">
            <a:avLst/>
          </a:prstGeom>
        </p:spPr>
      </p:pic>
      <p:pic>
        <p:nvPicPr>
          <p:cNvPr id="4" name="図 3" descr="iOS Simulator Screen Shot 2015.07.10 16.2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3" y="4433008"/>
            <a:ext cx="1363376" cy="24249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134408" y="573337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このようなタブバーが表示された画面が表示される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1629119" y="6086199"/>
            <a:ext cx="505290" cy="617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31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3845" y="3018971"/>
            <a:ext cx="7002600" cy="1143000"/>
          </a:xfrm>
        </p:spPr>
        <p:txBody>
          <a:bodyPr/>
          <a:lstStyle/>
          <a:p>
            <a:r>
              <a:rPr lang="ja-JP" altLang="en-US" sz="3600" dirty="0" smtClean="0"/>
              <a:t>宿題</a:t>
            </a:r>
            <a:endParaRPr lang="en-US" altLang="ja-JP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46334" y="45243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来週までに提出してくださいね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445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iOS Simulator Screen Shot 2015.07.10 16.4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" y="3894775"/>
            <a:ext cx="1665981" cy="2963225"/>
          </a:xfrm>
          <a:prstGeom prst="rect">
            <a:avLst/>
          </a:prstGeom>
        </p:spPr>
      </p:pic>
      <p:pic>
        <p:nvPicPr>
          <p:cNvPr id="3" name="図 2" descr="iOS Simulator Screen Shot 2015.07.10 16.43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92" y="3894775"/>
            <a:ext cx="1611390" cy="2866127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57200" y="274637"/>
            <a:ext cx="5910746" cy="9249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やってもらいたいこと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164315"/>
            <a:ext cx="773744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トップのコントローラーが</a:t>
            </a:r>
            <a:r>
              <a:rPr kumimoji="1" lang="en-US" altLang="ja-JP" dirty="0" err="1" smtClean="0"/>
              <a:t>TabBarController</a:t>
            </a:r>
            <a:r>
              <a:rPr kumimoji="1" lang="ja-JP" altLang="en-US" dirty="0" smtClean="0"/>
              <a:t>であること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一つの</a:t>
            </a:r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NavigationController</a:t>
            </a:r>
            <a:r>
              <a:rPr kumimoji="1" lang="ja-JP" altLang="en-US" dirty="0" smtClean="0"/>
              <a:t>を入れ子で保持していること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デフォルトのナビゲーションバーを非表示にすること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UIView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UIButton</a:t>
            </a:r>
            <a:r>
              <a:rPr kumimoji="1" lang="ja-JP" altLang="en-US" dirty="0" smtClean="0"/>
              <a:t>を用いて自作のナビゲーションバーを作成すること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適当なボタンを作り、次の画面に遷移し、自作のナビゲーション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バーの戻るボタンで元の画面に戻ること</a:t>
            </a:r>
            <a:endParaRPr kumimoji="1" lang="en-US" altLang="ja-JP" dirty="0" smtClean="0"/>
          </a:p>
        </p:txBody>
      </p:sp>
      <p:sp>
        <p:nvSpPr>
          <p:cNvPr id="11" name="左矢印 10"/>
          <p:cNvSpPr/>
          <p:nvPr/>
        </p:nvSpPr>
        <p:spPr>
          <a:xfrm flipH="1">
            <a:off x="1270055" y="5292348"/>
            <a:ext cx="2347536" cy="2557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858585" y="4027084"/>
            <a:ext cx="2695199" cy="2557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257" y="3355467"/>
            <a:ext cx="295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自作のナビゲーションバー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endCxn id="2" idx="0"/>
          </p:cNvCxnSpPr>
          <p:nvPr/>
        </p:nvCxnSpPr>
        <p:spPr>
          <a:xfrm flipH="1">
            <a:off x="1025595" y="3605515"/>
            <a:ext cx="244460" cy="28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2604" y="2918642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サンプル動画：</a:t>
            </a:r>
            <a:r>
              <a:rPr kumimoji="1" lang="en-US" altLang="ja-JP" dirty="0">
                <a:hlinkClick r:id="rId4"/>
              </a:rPr>
              <a:t>https://github.com/yamasakitomohiro/</a:t>
            </a:r>
            <a:r>
              <a:rPr kumimoji="1" lang="en-US" altLang="ja-JP" dirty="0" smtClean="0">
                <a:hlinkClick r:id="rId4"/>
              </a:rPr>
              <a:t>seminarDoc1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sample.mov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8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067" y="3018971"/>
            <a:ext cx="6254825" cy="1143000"/>
          </a:xfrm>
        </p:spPr>
        <p:txBody>
          <a:bodyPr/>
          <a:lstStyle/>
          <a:p>
            <a:r>
              <a:rPr kumimoji="1" lang="ja-JP" altLang="en-US" dirty="0" smtClean="0"/>
              <a:t>プロジェクトを作ろう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86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1028"/>
            <a:ext cx="7620000" cy="814023"/>
          </a:xfrm>
        </p:spPr>
        <p:txBody>
          <a:bodyPr/>
          <a:lstStyle/>
          <a:p>
            <a:r>
              <a:rPr lang="ja-JP" altLang="en-US" sz="3600" dirty="0"/>
              <a:t>プロジェクトを作ろう</a:t>
            </a:r>
            <a:endParaRPr lang="en-US" altLang="ja-JP" sz="3600" dirty="0"/>
          </a:p>
        </p:txBody>
      </p:sp>
      <p:pic>
        <p:nvPicPr>
          <p:cNvPr id="3" name="図 2" descr="エンジニアの為のアプリ講座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9" y="1684833"/>
            <a:ext cx="6632154" cy="389455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179139" y="1009106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ストーリーボード等の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は使わずにコードだけで書きます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90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_2015_07_09_19_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r="1299"/>
          <a:stretch>
            <a:fillRect/>
          </a:stretch>
        </p:blipFill>
        <p:spPr>
          <a:xfrm>
            <a:off x="457200" y="1205089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90001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_2015_07_09_19_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8" y="1506000"/>
            <a:ext cx="7167053" cy="419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_2015_07_09_19_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7" y="197556"/>
            <a:ext cx="6321256" cy="629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Project_navigator_contextual_menu_と_Main_storyboard_と_エンジニアの為のアプリ講座_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" y="395111"/>
            <a:ext cx="6801556" cy="61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9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503</TotalTime>
  <Words>470</Words>
  <Application>Microsoft Macintosh PowerPoint</Application>
  <PresentationFormat>画面に合わせる (4:3)</PresentationFormat>
  <Paragraphs>90</Paragraphs>
  <Slides>36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ナチュラル</vt:lpstr>
      <vt:lpstr>第１回目 アプリを作ったことのない エンジニアの為のセミナー</vt:lpstr>
      <vt:lpstr>やること</vt:lpstr>
      <vt:lpstr>今日はこんなアプリを作るよ！！ </vt:lpstr>
      <vt:lpstr>プロジェクトを作ろう</vt:lpstr>
      <vt:lpstr>プロジェクトを作ろう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アプリのライフサイクルを知ろう</vt:lpstr>
      <vt:lpstr>アプリのライフサイクルとは</vt:lpstr>
      <vt:lpstr>こんなのです</vt:lpstr>
      <vt:lpstr>とりあえずこんな風に書けば動きます</vt:lpstr>
      <vt:lpstr>コントローラーを知ろう</vt:lpstr>
      <vt:lpstr>基本的に１画面１コントローラー</vt:lpstr>
      <vt:lpstr>コントローラーのライフサイクルを知ろう</vt:lpstr>
      <vt:lpstr>UIViewを知ろう</vt:lpstr>
      <vt:lpstr>UIViewは描画をつかさどるクラス</vt:lpstr>
      <vt:lpstr>画面に何かを表示してみよう</vt:lpstr>
      <vt:lpstr>文字を表示してみよう</vt:lpstr>
      <vt:lpstr>ちなみに</vt:lpstr>
      <vt:lpstr>ボタンを作ろう</vt:lpstr>
      <vt:lpstr>UIButtonを知ろう</vt:lpstr>
      <vt:lpstr>作り方</vt:lpstr>
      <vt:lpstr>ボタンのイベント設定</vt:lpstr>
      <vt:lpstr>画面遷移の方法</vt:lpstr>
      <vt:lpstr>UIViewControllerを子供として保持できるControllerを使う</vt:lpstr>
      <vt:lpstr>UINavigationControllerを知ろう</vt:lpstr>
      <vt:lpstr>使い方</vt:lpstr>
      <vt:lpstr>遷移メソッド</vt:lpstr>
      <vt:lpstr>UITabBarControllerを知ろう</vt:lpstr>
      <vt:lpstr>使い方</vt:lpstr>
      <vt:lpstr>宿題</vt:lpstr>
      <vt:lpstr>PowerPoint プレゼンテーション</vt:lpstr>
    </vt:vector>
  </TitlesOfParts>
  <Company>Basic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第１回目 アプリを作ったことのない エンジニアの為のセミナー</dc:title>
  <dc:creator>山崎 友弘</dc:creator>
  <cp:lastModifiedBy>山崎 友弘</cp:lastModifiedBy>
  <cp:revision>33</cp:revision>
  <dcterms:created xsi:type="dcterms:W3CDTF">2015-07-08T06:55:34Z</dcterms:created>
  <dcterms:modified xsi:type="dcterms:W3CDTF">2015-07-10T08:07:43Z</dcterms:modified>
</cp:coreProperties>
</file>