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29.xml"/>
  <Override ContentType="application/vnd.openxmlformats-officedocument.presentationml.slideLayout+xml" PartName="/ppt/slideLayouts/slideLayout9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98.xml"/>
  <Override ContentType="application/vnd.openxmlformats-officedocument.presentationml.slideLayout+xml" PartName="/ppt/slideLayouts/slideLayout110.xml"/>
  <Override ContentType="application/vnd.openxmlformats-officedocument.presentationml.slideLayout+xml" PartName="/ppt/slideLayouts/slideLayout61.xml"/>
  <Override ContentType="application/vnd.openxmlformats-officedocument.presentationml.slideLayout+xml" PartName="/ppt/slideLayouts/slideLayout12.xml"/>
  <Override ContentType="application/vnd.openxmlformats-officedocument.presentationml.slideLayout+xml" PartName="/ppt/slideLayouts/slideLayout102.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9.xml"/>
  <Override ContentType="application/vnd.openxmlformats-officedocument.presentationml.slideLayout+xml" PartName="/ppt/slideLayouts/slideLayout104.xml"/>
  <Override ContentType="application/vnd.openxmlformats-officedocument.presentationml.slideLayout+xml" PartName="/ppt/slideLayouts/slideLayout19.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92.xml"/>
  <Override ContentType="application/vnd.openxmlformats-officedocument.presentationml.slideLayout+xml" PartName="/ppt/slideLayouts/slideLayout83.xml"/>
  <Override ContentType="application/vnd.openxmlformats-officedocument.presentationml.slideLayout+xml" PartName="/ppt/slideLayouts/slideLayout40.xml"/>
  <Override ContentType="application/vnd.openxmlformats-officedocument.presentationml.slideLayout+xml" PartName="/ppt/slideLayouts/slideLayout17.xml"/>
  <Override ContentType="application/vnd.openxmlformats-officedocument.presentationml.slideLayout+xml" PartName="/ppt/slideLayouts/slideLayout34.xml"/>
  <Override ContentType="application/vnd.openxmlformats-officedocument.presentationml.slideLayout+xml" PartName="/ppt/slideLayouts/slideLayout90.xml"/>
  <Override ContentType="application/vnd.openxmlformats-officedocument.presentationml.slideLayout+xml" PartName="/ppt/slideLayouts/slideLayout6.xml"/>
  <Override ContentType="application/vnd.openxmlformats-officedocument.presentationml.slideLayout+xml" PartName="/ppt/slideLayouts/slideLayout10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86.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94.xml"/>
  <Override ContentType="application/vnd.openxmlformats-officedocument.presentationml.slideLayout+xml" PartName="/ppt/slideLayouts/slideLayout114.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28.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8.xml"/>
  <Override ContentType="application/vnd.openxmlformats-officedocument.presentationml.slideLayout+xml" PartName="/ppt/slideLayouts/slideLayout112.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10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Layout+xml" PartName="/ppt/slideLayouts/slideLayout97.xml"/>
  <Override ContentType="application/vnd.openxmlformats-officedocument.presentationml.slideLayout+xml" PartName="/ppt/slideLayouts/slideLayout111.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103.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7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52.xml"/>
  <Override ContentType="application/vnd.openxmlformats-officedocument.presentationml.slideLayout+xml" PartName="/ppt/slideLayouts/slideLayout95.xml"/>
  <Override ContentType="application/vnd.openxmlformats-officedocument.presentationml.slideLayout+xml" PartName="/ppt/slideLayouts/slideLayout101.xml"/>
  <Override ContentType="application/vnd.openxmlformats-officedocument.presentationml.slideLayout+xml" PartName="/ppt/slideLayouts/slideLayout64.xml"/>
  <Override ContentType="application/vnd.openxmlformats-officedocument.presentationml.slideLayout+xml" PartName="/ppt/slideLayouts/slideLayout99.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18.xml"/>
  <Override ContentType="application/vnd.openxmlformats-officedocument.presentationml.slideLayout+xml" PartName="/ppt/slideLayouts/slideLayout105.xml"/>
  <Override ContentType="application/vnd.openxmlformats-officedocument.presentationml.slideLayout+xml" PartName="/ppt/slideLayouts/slideLayout48.xml"/>
  <Override ContentType="application/vnd.openxmlformats-officedocument.presentationml.slideLayout+xml" PartName="/ppt/slideLayouts/slideLayout85.xml"/>
  <Override ContentType="application/vnd.openxmlformats-officedocument.presentationml.slideLayout+xml" PartName="/ppt/slideLayouts/slideLayout72.xml"/>
  <Override ContentType="application/vnd.openxmlformats-officedocument.presentationml.slideLayout+xml" PartName="/ppt/slideLayouts/slideLayout7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23.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107.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09.xml"/>
  <Override ContentType="application/vnd.openxmlformats-officedocument.presentationml.slideLayout+xml" PartName="/ppt/slideLayouts/slideLayout42.xml"/>
  <Override ContentType="application/vnd.openxmlformats-officedocument.presentationml.slideLayout+xml" PartName="/ppt/slideLayouts/slideLayout91.xml"/>
  <Override ContentType="application/vnd.openxmlformats-officedocument.presentationml.slideLayout+xml" PartName="/ppt/slideLayouts/slideLayout68.xml"/>
  <Override ContentType="application/vnd.openxmlformats-officedocument.presentationml.slideLayout+xml" PartName="/ppt/slideLayouts/slideLayout115.xml"/>
  <Override ContentType="application/vnd.openxmlformats-officedocument.presentationml.slideLayout+xml" PartName="/ppt/slideLayouts/slideLayout82.xml"/>
  <Override ContentType="application/vnd.openxmlformats-officedocument.presentationml.slideLayout+xml" PartName="/ppt/slideLayouts/slideLayout100.xml"/>
  <Override ContentType="application/vnd.openxmlformats-officedocument.presentationml.slideLayout+xml" PartName="/ppt/slideLayouts/slideLayout113.xml"/>
  <Override ContentType="application/vnd.openxmlformats-officedocument.presentationml.slideLayout+xml" PartName="/ppt/slideLayouts/slideLayout57.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93.xml"/>
  <Override ContentType="application/vnd.openxmlformats-officedocument.presentationml.slideLayout+xml" PartName="/ppt/slideLayouts/slideLayout27.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63" r:id="rId5"/>
    <p:sldMasterId id="2147483764" r:id="rId6"/>
    <p:sldMasterId id="2147483765"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Lst>
  <p:sldSz cy="5143500" cx="9144000"/>
  <p:notesSz cx="6858000" cy="9144000"/>
  <p:embeddedFontLst>
    <p:embeddedFont>
      <p:font typeface="Merriweather Light"/>
      <p:regular r:id="rId25"/>
      <p:bold r:id="rId26"/>
      <p:italic r:id="rId27"/>
      <p:boldItalic r:id="rId28"/>
    </p:embeddedFont>
    <p:embeddedFont>
      <p:font typeface="Montserrat"/>
      <p:regular r:id="rId29"/>
      <p:bold r:id="rId30"/>
      <p:italic r:id="rId31"/>
      <p:boldItalic r:id="rId32"/>
    </p:embeddedFont>
    <p:embeddedFont>
      <p:font typeface="Open Sans SemiBold"/>
      <p:regular r:id="rId33"/>
      <p:bold r:id="rId34"/>
      <p:italic r:id="rId35"/>
      <p:boldItalic r:id="rId36"/>
    </p:embeddedFont>
    <p:embeddedFont>
      <p:font typeface="Vidaloka"/>
      <p:regular r:id="rId37"/>
    </p:embeddedFont>
    <p:embeddedFont>
      <p:font typeface="Russo One"/>
      <p:regular r:id="rId38"/>
    </p:embeddedFont>
    <p:embeddedFont>
      <p:font typeface="Mako"/>
      <p:regular r:id="rId39"/>
    </p:embeddedFont>
    <p:embeddedFont>
      <p:font typeface="Crimson Text"/>
      <p:regular r:id="rId40"/>
      <p:bold r:id="rId41"/>
      <p:italic r:id="rId42"/>
      <p:boldItalic r:id="rId43"/>
    </p:embeddedFont>
    <p:embeddedFont>
      <p:font typeface="Open Sans"/>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8D8C614-AFF8-451D-915E-AA32D1AE66BD}">
  <a:tblStyle styleId="{88D8C614-AFF8-451D-915E-AA32D1AE66B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CrimsonText-regular.fntdata"/><Relationship Id="rId42" Type="http://schemas.openxmlformats.org/officeDocument/2006/relationships/font" Target="fonts/CrimsonText-italic.fntdata"/><Relationship Id="rId41" Type="http://schemas.openxmlformats.org/officeDocument/2006/relationships/font" Target="fonts/CrimsonText-bold.fntdata"/><Relationship Id="rId44" Type="http://schemas.openxmlformats.org/officeDocument/2006/relationships/font" Target="fonts/OpenSans-regular.fntdata"/><Relationship Id="rId43" Type="http://schemas.openxmlformats.org/officeDocument/2006/relationships/font" Target="fonts/CrimsonText-boldItalic.fntdata"/><Relationship Id="rId46" Type="http://schemas.openxmlformats.org/officeDocument/2006/relationships/font" Target="fonts/OpenSans-italic.fntdata"/><Relationship Id="rId45" Type="http://schemas.openxmlformats.org/officeDocument/2006/relationships/font" Target="fonts/OpenSans-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7" Type="http://schemas.openxmlformats.org/officeDocument/2006/relationships/font" Target="fonts/OpenSans-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font" Target="fonts/Montserrat-italic.fntdata"/><Relationship Id="rId30" Type="http://schemas.openxmlformats.org/officeDocument/2006/relationships/font" Target="fonts/Montserrat-bold.fntdata"/><Relationship Id="rId33" Type="http://schemas.openxmlformats.org/officeDocument/2006/relationships/font" Target="fonts/OpenSansSemiBold-regular.fntdata"/><Relationship Id="rId32" Type="http://schemas.openxmlformats.org/officeDocument/2006/relationships/font" Target="fonts/Montserrat-boldItalic.fntdata"/><Relationship Id="rId35" Type="http://schemas.openxmlformats.org/officeDocument/2006/relationships/font" Target="fonts/OpenSansSemiBold-italic.fntdata"/><Relationship Id="rId34" Type="http://schemas.openxmlformats.org/officeDocument/2006/relationships/font" Target="fonts/OpenSansSemiBold-bold.fntdata"/><Relationship Id="rId37" Type="http://schemas.openxmlformats.org/officeDocument/2006/relationships/font" Target="fonts/Vidaloka-regular.fntdata"/><Relationship Id="rId36" Type="http://schemas.openxmlformats.org/officeDocument/2006/relationships/font" Target="fonts/OpenSansSemiBold-boldItalic.fntdata"/><Relationship Id="rId39" Type="http://schemas.openxmlformats.org/officeDocument/2006/relationships/font" Target="fonts/Mako-regular.fntdata"/><Relationship Id="rId38" Type="http://schemas.openxmlformats.org/officeDocument/2006/relationships/font" Target="fonts/RussoOne-regular.fntdata"/><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font" Target="fonts/MerriweatherLight-bold.fntdata"/><Relationship Id="rId25" Type="http://schemas.openxmlformats.org/officeDocument/2006/relationships/font" Target="fonts/MerriweatherLight-regular.fntdata"/><Relationship Id="rId28" Type="http://schemas.openxmlformats.org/officeDocument/2006/relationships/font" Target="fonts/MerriweatherLight-boldItalic.fntdata"/><Relationship Id="rId27" Type="http://schemas.openxmlformats.org/officeDocument/2006/relationships/font" Target="fonts/MerriweatherLight-italic.fntdata"/><Relationship Id="rId29" Type="http://schemas.openxmlformats.org/officeDocument/2006/relationships/font" Target="fonts/Montserrat-regular.fntdata"/><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g28ca95497ea_0_9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8" name="Google Shape;978;g28ca95497ea_0_9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are Group 3 and our focus will be on Air Quality Index.</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3" name="Shape 1043"/>
        <p:cNvGrpSpPr/>
        <p:nvPr/>
      </p:nvGrpSpPr>
      <p:grpSpPr>
        <a:xfrm>
          <a:off x="0" y="0"/>
          <a:ext cx="0" cy="0"/>
          <a:chOff x="0" y="0"/>
          <a:chExt cx="0" cy="0"/>
        </a:xfrm>
      </p:grpSpPr>
      <p:sp>
        <p:nvSpPr>
          <p:cNvPr id="1044" name="Google Shape;1044;g262e08aa062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5" name="Google Shape;1045;g262e08aa06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prediction for 2023’s particulate matter 2.5 is 5,032 emissions in thousands per tons.</a:t>
            </a:r>
            <a:endParaRPr/>
          </a:p>
          <a:p>
            <a:pPr indent="0" lvl="0" marL="0" rtl="0" algn="l">
              <a:spcBef>
                <a:spcPts val="0"/>
              </a:spcBef>
              <a:spcAft>
                <a:spcPts val="0"/>
              </a:spcAft>
              <a:buNone/>
            </a:pPr>
            <a:r>
              <a:rPr lang="en"/>
              <a:t>The residual follows the same pattern as the other models, higher prediction for 2019, lower for 2020 through 2023.</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2" name="Shape 1052"/>
        <p:cNvGrpSpPr/>
        <p:nvPr/>
      </p:nvGrpSpPr>
      <p:grpSpPr>
        <a:xfrm>
          <a:off x="0" y="0"/>
          <a:ext cx="0" cy="0"/>
          <a:chOff x="0" y="0"/>
          <a:chExt cx="0" cy="0"/>
        </a:xfrm>
      </p:grpSpPr>
      <p:sp>
        <p:nvSpPr>
          <p:cNvPr id="1053" name="Google Shape;1053;g262e08aa062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4" name="Google Shape;1054;g262e08aa06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Nitrous Oxide, we predicted the emission value to be 9,283 for 2023.</a:t>
            </a:r>
            <a:endParaRPr/>
          </a:p>
          <a:p>
            <a:pPr indent="0" lvl="0" marL="0" rtl="0" algn="l">
              <a:spcBef>
                <a:spcPts val="0"/>
              </a:spcBef>
              <a:spcAft>
                <a:spcPts val="0"/>
              </a:spcAft>
              <a:buNone/>
            </a:pPr>
            <a:r>
              <a:rPr lang="en"/>
              <a:t>The model predicted higher values than the actual values for all years 2019 to 2023.</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1" name="Shape 1061"/>
        <p:cNvGrpSpPr/>
        <p:nvPr/>
      </p:nvGrpSpPr>
      <p:grpSpPr>
        <a:xfrm>
          <a:off x="0" y="0"/>
          <a:ext cx="0" cy="0"/>
          <a:chOff x="0" y="0"/>
          <a:chExt cx="0" cy="0"/>
        </a:xfrm>
      </p:grpSpPr>
      <p:sp>
        <p:nvSpPr>
          <p:cNvPr id="1062" name="Google Shape;1062;g262e08aa062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3" name="Google Shape;1063;g262e08aa062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the sulfur dioxide model, the residuals are also higher since the predicted level of emissions are more than the actual.</a:t>
            </a:r>
            <a:endParaRPr/>
          </a:p>
          <a:p>
            <a:pPr indent="0" lvl="0" marL="0" rtl="0" algn="l">
              <a:spcBef>
                <a:spcPts val="0"/>
              </a:spcBef>
              <a:spcAft>
                <a:spcPts val="0"/>
              </a:spcAft>
              <a:buNone/>
            </a:pPr>
            <a:r>
              <a:rPr lang="en"/>
              <a:t>For 2023, we predicted the emission level for sulfur dioxide to be 2,757.</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0" name="Shape 1070"/>
        <p:cNvGrpSpPr/>
        <p:nvPr/>
      </p:nvGrpSpPr>
      <p:grpSpPr>
        <a:xfrm>
          <a:off x="0" y="0"/>
          <a:ext cx="0" cy="0"/>
          <a:chOff x="0" y="0"/>
          <a:chExt cx="0" cy="0"/>
        </a:xfrm>
      </p:grpSpPr>
      <p:sp>
        <p:nvSpPr>
          <p:cNvPr id="1071" name="Google Shape;1071;g262e08aa062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2" name="Google Shape;1072;g262e08aa062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6" name="Shape 1076"/>
        <p:cNvGrpSpPr/>
        <p:nvPr/>
      </p:nvGrpSpPr>
      <p:grpSpPr>
        <a:xfrm>
          <a:off x="0" y="0"/>
          <a:ext cx="0" cy="0"/>
          <a:chOff x="0" y="0"/>
          <a:chExt cx="0" cy="0"/>
        </a:xfrm>
      </p:grpSpPr>
      <p:sp>
        <p:nvSpPr>
          <p:cNvPr id="1077" name="Google Shape;1077;g26276e4b70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8" name="Google Shape;1078;g26276e4b70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If finer levels of data, can identify where gov and companies are failing to look after public safety</a:t>
            </a:r>
            <a:endParaRPr/>
          </a:p>
          <a:p>
            <a:pPr indent="-298450" lvl="1" marL="914400" rtl="0" algn="l">
              <a:spcBef>
                <a:spcPts val="0"/>
              </a:spcBef>
              <a:spcAft>
                <a:spcPts val="0"/>
              </a:spcAft>
              <a:buSzPts val="1100"/>
              <a:buChar char="○"/>
            </a:pPr>
            <a:r>
              <a:rPr lang="en"/>
              <a:t>different geographic area may have disproportionately worser emissions than other areas) </a:t>
            </a:r>
            <a:endParaRPr/>
          </a:p>
          <a:p>
            <a:pPr indent="-298450" lvl="1" marL="914400" rtl="0" algn="l">
              <a:spcBef>
                <a:spcPts val="0"/>
              </a:spcBef>
              <a:spcAft>
                <a:spcPts val="0"/>
              </a:spcAft>
              <a:buSzPts val="1100"/>
              <a:buChar char="○"/>
            </a:pPr>
            <a:r>
              <a:rPr lang="en"/>
              <a:t>i.e. lower income areas</a:t>
            </a:r>
            <a:endParaRPr/>
          </a:p>
          <a:p>
            <a:pPr indent="-298450" lvl="0" marL="457200" rtl="0" algn="l">
              <a:spcBef>
                <a:spcPts val="0"/>
              </a:spcBef>
              <a:spcAft>
                <a:spcPts val="0"/>
              </a:spcAft>
              <a:buSzPts val="1100"/>
              <a:buChar char="●"/>
            </a:pPr>
            <a:r>
              <a:rPr lang="en"/>
              <a:t>Negative: Forecasting is very difficult, economists have been forecasting state of economies and recessions and even then, the predictions have been difficult to come true</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6" name="Shape 1086"/>
        <p:cNvGrpSpPr/>
        <p:nvPr/>
      </p:nvGrpSpPr>
      <p:grpSpPr>
        <a:xfrm>
          <a:off x="0" y="0"/>
          <a:ext cx="0" cy="0"/>
          <a:chOff x="0" y="0"/>
          <a:chExt cx="0" cy="0"/>
        </a:xfrm>
      </p:grpSpPr>
      <p:sp>
        <p:nvSpPr>
          <p:cNvPr id="1087" name="Google Shape;1087;g26276e4b707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8" name="Google Shape;1088;g26276e4b707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2" name="Shape 1092"/>
        <p:cNvGrpSpPr/>
        <p:nvPr/>
      </p:nvGrpSpPr>
      <p:grpSpPr>
        <a:xfrm>
          <a:off x="0" y="0"/>
          <a:ext cx="0" cy="0"/>
          <a:chOff x="0" y="0"/>
          <a:chExt cx="0" cy="0"/>
        </a:xfrm>
      </p:grpSpPr>
      <p:sp>
        <p:nvSpPr>
          <p:cNvPr id="1093" name="Google Shape;1093;g26276e4b707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4" name="Google Shape;1094;g26276e4b707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4" name="Shape 984"/>
        <p:cNvGrpSpPr/>
        <p:nvPr/>
      </p:nvGrpSpPr>
      <p:grpSpPr>
        <a:xfrm>
          <a:off x="0" y="0"/>
          <a:ext cx="0" cy="0"/>
          <a:chOff x="0" y="0"/>
          <a:chExt cx="0" cy="0"/>
        </a:xfrm>
      </p:grpSpPr>
      <p:sp>
        <p:nvSpPr>
          <p:cNvPr id="985" name="Google Shape;985;g26276e4b70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6" name="Google Shape;986;g26276e4b70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1" name="Shape 991"/>
        <p:cNvGrpSpPr/>
        <p:nvPr/>
      </p:nvGrpSpPr>
      <p:grpSpPr>
        <a:xfrm>
          <a:off x="0" y="0"/>
          <a:ext cx="0" cy="0"/>
          <a:chOff x="0" y="0"/>
          <a:chExt cx="0" cy="0"/>
        </a:xfrm>
      </p:grpSpPr>
      <p:sp>
        <p:nvSpPr>
          <p:cNvPr id="992" name="Google Shape;992;g26276e4b70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3" name="Google Shape;993;g26276e4b70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project focuses on using past pollutant and emissions data. </a:t>
            </a:r>
            <a:endParaRPr/>
          </a:p>
          <a:p>
            <a:pPr indent="0" lvl="0" marL="0" rtl="0" algn="l">
              <a:spcBef>
                <a:spcPts val="0"/>
              </a:spcBef>
              <a:spcAft>
                <a:spcPts val="0"/>
              </a:spcAft>
              <a:buNone/>
            </a:pPr>
            <a:r>
              <a:rPr lang="en"/>
              <a:t>By analyzing the data from previous years (2002-2022), we would predict the values for 2023.</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7" name="Shape 997"/>
        <p:cNvGrpSpPr/>
        <p:nvPr/>
      </p:nvGrpSpPr>
      <p:grpSpPr>
        <a:xfrm>
          <a:off x="0" y="0"/>
          <a:ext cx="0" cy="0"/>
          <a:chOff x="0" y="0"/>
          <a:chExt cx="0" cy="0"/>
        </a:xfrm>
      </p:grpSpPr>
      <p:sp>
        <p:nvSpPr>
          <p:cNvPr id="998" name="Google Shape;998;g26276e4b70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9" name="Google Shape;999;g26276e4b70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Probably need to address the sudden curve in the most of emissions on 2019, due to the pandemic. </a:t>
            </a:r>
            <a:endParaRPr/>
          </a:p>
          <a:p>
            <a:pPr indent="0" lvl="0" marL="0" rtl="0" algn="l">
              <a:spcBef>
                <a:spcPts val="0"/>
              </a:spcBef>
              <a:spcAft>
                <a:spcPts val="0"/>
              </a:spcAft>
              <a:buNone/>
            </a:pPr>
            <a:r>
              <a:rPr lang="en"/>
              <a:t>This resulted in predicting the emissions more difficult.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4" name="Shape 1004"/>
        <p:cNvGrpSpPr/>
        <p:nvPr/>
      </p:nvGrpSpPr>
      <p:grpSpPr>
        <a:xfrm>
          <a:off x="0" y="0"/>
          <a:ext cx="0" cy="0"/>
          <a:chOff x="0" y="0"/>
          <a:chExt cx="0" cy="0"/>
        </a:xfrm>
      </p:grpSpPr>
      <p:sp>
        <p:nvSpPr>
          <p:cNvPr id="1005" name="Google Shape;1005;g26276e4b70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6" name="Google Shape;1006;g26276e4b70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ARIMA, or </a:t>
            </a:r>
            <a:r>
              <a:rPr lang="en"/>
              <a:t>Auto Regressive</a:t>
            </a:r>
            <a:r>
              <a:rPr lang="en"/>
              <a:t> Integrated Moving Average, is a model that is used for forecasting data that changes over time.</a:t>
            </a:r>
            <a:endParaRPr/>
          </a:p>
          <a:p>
            <a:pPr indent="0" lvl="0" marL="0" rtl="0" algn="l">
              <a:spcBef>
                <a:spcPts val="0"/>
              </a:spcBef>
              <a:spcAft>
                <a:spcPts val="0"/>
              </a:spcAft>
              <a:buNone/>
            </a:pPr>
            <a:r>
              <a:rPr lang="en"/>
              <a:t>It uses time series data to predict current or future values.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are 3 parameters (AR, I, and MQ) or (p,d,q)</a:t>
            </a:r>
            <a:endParaRPr/>
          </a:p>
          <a:p>
            <a:pPr indent="-298450" lvl="0" marL="457200" rtl="0" algn="l">
              <a:spcBef>
                <a:spcPts val="0"/>
              </a:spcBef>
              <a:spcAft>
                <a:spcPts val="0"/>
              </a:spcAft>
              <a:buSzPts val="1100"/>
              <a:buChar char="●"/>
            </a:pPr>
            <a:r>
              <a:rPr lang="en"/>
              <a:t>Autoregressive (p) is the number of past values of data used to predict the current value. </a:t>
            </a:r>
            <a:endParaRPr/>
          </a:p>
          <a:p>
            <a:pPr indent="-298450" lvl="1" marL="914400" rtl="0" algn="l">
              <a:spcBef>
                <a:spcPts val="0"/>
              </a:spcBef>
              <a:spcAft>
                <a:spcPts val="0"/>
              </a:spcAft>
              <a:buSzPts val="1100"/>
              <a:buChar char="○"/>
            </a:pPr>
            <a:r>
              <a:rPr lang="en"/>
              <a:t>For example, if p=2 uses the last 2 previous values</a:t>
            </a:r>
            <a:br>
              <a:rPr lang="en"/>
            </a:br>
            <a:endParaRPr/>
          </a:p>
          <a:p>
            <a:pPr indent="-298450" lvl="0" marL="457200" rtl="0" algn="l">
              <a:spcBef>
                <a:spcPts val="0"/>
              </a:spcBef>
              <a:spcAft>
                <a:spcPts val="0"/>
              </a:spcAft>
              <a:buSzPts val="1100"/>
              <a:buChar char="●"/>
            </a:pPr>
            <a:r>
              <a:rPr lang="en"/>
              <a:t>Integrated (d) is the difference between the current and previous values to make it stationary</a:t>
            </a:r>
            <a:endParaRPr/>
          </a:p>
          <a:p>
            <a:pPr indent="-298450" lvl="1" marL="914400" rtl="0" algn="l">
              <a:spcBef>
                <a:spcPts val="0"/>
              </a:spcBef>
              <a:spcAft>
                <a:spcPts val="0"/>
              </a:spcAft>
              <a:buSzPts val="1100"/>
              <a:buChar char="○"/>
            </a:pPr>
            <a:r>
              <a:rPr lang="en"/>
              <a:t>Stationary means that there is constant mean, variance and autocorrelation over time</a:t>
            </a:r>
            <a:endParaRPr/>
          </a:p>
          <a:p>
            <a:pPr indent="-298450" lvl="2" marL="1371600" rtl="0" algn="l">
              <a:spcBef>
                <a:spcPts val="0"/>
              </a:spcBef>
              <a:spcAft>
                <a:spcPts val="0"/>
              </a:spcAft>
              <a:buSzPts val="1100"/>
              <a:buChar char="■"/>
            </a:pPr>
            <a:r>
              <a:rPr lang="en"/>
              <a:t>If d is 1, then the data is subtracted from the previous value once, and if d is 2, then it is subtracted twice</a:t>
            </a:r>
            <a:br>
              <a:rPr lang="en"/>
            </a:br>
            <a:endParaRPr/>
          </a:p>
          <a:p>
            <a:pPr indent="-298450" lvl="0" marL="457200" rtl="0" algn="l">
              <a:spcBef>
                <a:spcPts val="0"/>
              </a:spcBef>
              <a:spcAft>
                <a:spcPts val="0"/>
              </a:spcAft>
              <a:buSzPts val="1100"/>
              <a:buChar char="●"/>
            </a:pPr>
            <a:r>
              <a:rPr lang="en"/>
              <a:t>Moving Average (q) is the number of past errors of the prediction used to correct the current prediction</a:t>
            </a:r>
            <a:endParaRPr/>
          </a:p>
          <a:p>
            <a:pPr indent="-298450" lvl="1" marL="914400" rtl="0" algn="l">
              <a:spcBef>
                <a:spcPts val="0"/>
              </a:spcBef>
              <a:spcAft>
                <a:spcPts val="0"/>
              </a:spcAft>
              <a:buSzPts val="1100"/>
              <a:buChar char="○"/>
            </a:pPr>
            <a:r>
              <a:rPr lang="en"/>
              <a:t>If q is 2, then the model used the last two values to adjust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find the best (p,d,q) parameters, you can use Grid Search. This evaluates different sets of parameters and chooses the best fitting one based on the lowest error difference. Our model uses (5,1,0).</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0" name="Shape 1010"/>
        <p:cNvGrpSpPr/>
        <p:nvPr/>
      </p:nvGrpSpPr>
      <p:grpSpPr>
        <a:xfrm>
          <a:off x="0" y="0"/>
          <a:ext cx="0" cy="0"/>
          <a:chOff x="0" y="0"/>
          <a:chExt cx="0" cy="0"/>
        </a:xfrm>
      </p:grpSpPr>
      <p:sp>
        <p:nvSpPr>
          <p:cNvPr id="1011" name="Google Shape;1011;g262e08aa0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2" name="Google Shape;1012;g262e08aa0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you can probably tell, ARIMA is a supervised algorithm. It uses past values to predict current or future values.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input is the data. In this case, it is our csv file that was cleaned and transformed.</a:t>
            </a:r>
            <a:endParaRPr/>
          </a:p>
          <a:p>
            <a:pPr indent="0" lvl="0" marL="0" rtl="0" algn="l">
              <a:spcBef>
                <a:spcPts val="0"/>
              </a:spcBef>
              <a:spcAft>
                <a:spcPts val="0"/>
              </a:spcAft>
              <a:buNone/>
            </a:pPr>
            <a:r>
              <a:rPr lang="en"/>
              <a:t>The output is the prediction of the future or current value. Our output is the predicted level of emission for 2023.</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6" name="Shape 1016"/>
        <p:cNvGrpSpPr/>
        <p:nvPr/>
      </p:nvGrpSpPr>
      <p:grpSpPr>
        <a:xfrm>
          <a:off x="0" y="0"/>
          <a:ext cx="0" cy="0"/>
          <a:chOff x="0" y="0"/>
          <a:chExt cx="0" cy="0"/>
        </a:xfrm>
      </p:grpSpPr>
      <p:sp>
        <p:nvSpPr>
          <p:cNvPr id="1017" name="Google Shape;1017;g262e08aa06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8" name="Google Shape;1018;g262e08aa06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have a model of predicted and expected values of emission for carbon monoxide in a thousand per tons</a:t>
            </a:r>
            <a:endParaRPr/>
          </a:p>
          <a:p>
            <a:pPr indent="0" lvl="0" marL="0" rtl="0" algn="l">
              <a:spcBef>
                <a:spcPts val="0"/>
              </a:spcBef>
              <a:spcAft>
                <a:spcPts val="0"/>
              </a:spcAft>
              <a:buNone/>
            </a:pPr>
            <a:r>
              <a:rPr lang="en"/>
              <a:t>The blue is the actual data, and the red is our predicted.</a:t>
            </a:r>
            <a:endParaRPr/>
          </a:p>
          <a:p>
            <a:pPr indent="0" lvl="0" marL="0" rtl="0" algn="l">
              <a:spcBef>
                <a:spcPts val="0"/>
              </a:spcBef>
              <a:spcAft>
                <a:spcPts val="0"/>
              </a:spcAft>
              <a:buNone/>
            </a:pPr>
            <a:r>
              <a:rPr lang="en"/>
              <a:t>We can see how it compares by looking at the residual, which is the difference between the predicted and subtracted values.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residual value for the first year (2019) is positive, meaning that the predicted </a:t>
            </a:r>
            <a:r>
              <a:rPr lang="en"/>
              <a:t>value</a:t>
            </a:r>
            <a:r>
              <a:rPr lang="en"/>
              <a:t> was higher than the actual emissions.</a:t>
            </a:r>
            <a:endParaRPr/>
          </a:p>
          <a:p>
            <a:pPr indent="0" lvl="0" marL="0" rtl="0" algn="l">
              <a:spcBef>
                <a:spcPts val="0"/>
              </a:spcBef>
              <a:spcAft>
                <a:spcPts val="0"/>
              </a:spcAft>
              <a:buNone/>
            </a:pPr>
            <a:r>
              <a:rPr lang="en"/>
              <a:t>The other years 2020-2022 have a negative residual value, telling us that the predicted value was lower than the actual.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predicted the emissions for 2023 to be 61,192. There is no residual for 2023 because we do not have any actual 2023 data to compare it to.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can see that there is large difference between 2019’s predicted and actual values. </a:t>
            </a:r>
            <a:endParaRPr/>
          </a:p>
          <a:p>
            <a:pPr indent="0" lvl="0" marL="0" rtl="0" algn="l">
              <a:spcBef>
                <a:spcPts val="0"/>
              </a:spcBef>
              <a:spcAft>
                <a:spcPts val="0"/>
              </a:spcAft>
              <a:buNone/>
            </a:pPr>
            <a:r>
              <a:rPr lang="en"/>
              <a:t>This is because the ARIMA model is sensitive to recent points and essentially just follows the pattern of previous points.</a:t>
            </a:r>
            <a:endParaRPr/>
          </a:p>
          <a:p>
            <a:pPr indent="0" lvl="0" marL="0" rtl="0" algn="l">
              <a:spcBef>
                <a:spcPts val="0"/>
              </a:spcBef>
              <a:spcAft>
                <a:spcPts val="0"/>
              </a:spcAft>
              <a:buNone/>
            </a:pPr>
            <a:r>
              <a:rPr lang="en"/>
              <a:t>Because covid hit, there was a significant drop of emissions in 2019.</a:t>
            </a:r>
            <a:endParaRPr/>
          </a:p>
          <a:p>
            <a:pPr indent="0" lvl="0" marL="0" rtl="0" algn="l">
              <a:spcBef>
                <a:spcPts val="0"/>
              </a:spcBef>
              <a:spcAft>
                <a:spcPts val="0"/>
              </a:spcAft>
              <a:buNone/>
            </a:pPr>
            <a:r>
              <a:rPr lang="en"/>
              <a:t>The model is </a:t>
            </a:r>
            <a:r>
              <a:rPr lang="en"/>
              <a:t>unable to account for discrepancies like unexpected diseases or actual phenomena, so the predicted value for 2019 was what would have been expected had covid not been a thing.</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5" name="Shape 1025"/>
        <p:cNvGrpSpPr/>
        <p:nvPr/>
      </p:nvGrpSpPr>
      <p:grpSpPr>
        <a:xfrm>
          <a:off x="0" y="0"/>
          <a:ext cx="0" cy="0"/>
          <a:chOff x="0" y="0"/>
          <a:chExt cx="0" cy="0"/>
        </a:xfrm>
      </p:grpSpPr>
      <p:sp>
        <p:nvSpPr>
          <p:cNvPr id="1026" name="Google Shape;1026;g262e08aa06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7" name="Google Shape;1027;g262e08aa06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Similarly, we can take a look at Ammonia’s results.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predicted value for 2019 is around 5471 in emissions thousands per tons.</a:t>
            </a:r>
            <a:endParaRPr/>
          </a:p>
          <a:p>
            <a:pPr indent="0" lvl="0" marL="0" rtl="0" algn="l">
              <a:spcBef>
                <a:spcPts val="0"/>
              </a:spcBef>
              <a:spcAft>
                <a:spcPts val="0"/>
              </a:spcAft>
              <a:buNone/>
            </a:pPr>
            <a:r>
              <a:rPr lang="en"/>
              <a:t>Again, we see that the residual is positive for 2019 as the prediction is higher than the actual.</a:t>
            </a:r>
            <a:endParaRPr/>
          </a:p>
          <a:p>
            <a:pPr indent="0" lvl="0" marL="0" rtl="0" algn="l">
              <a:spcBef>
                <a:spcPts val="0"/>
              </a:spcBef>
              <a:spcAft>
                <a:spcPts val="0"/>
              </a:spcAft>
              <a:buNone/>
            </a:pPr>
            <a:r>
              <a:rPr lang="en"/>
              <a:t>And the residuals for 2020-2022 are negatives because they are lower than the expected values.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4" name="Shape 1034"/>
        <p:cNvGrpSpPr/>
        <p:nvPr/>
      </p:nvGrpSpPr>
      <p:grpSpPr>
        <a:xfrm>
          <a:off x="0" y="0"/>
          <a:ext cx="0" cy="0"/>
          <a:chOff x="0" y="0"/>
          <a:chExt cx="0" cy="0"/>
        </a:xfrm>
      </p:grpSpPr>
      <p:sp>
        <p:nvSpPr>
          <p:cNvPr id="1035" name="Google Shape;1035;g262e08aa062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6" name="Google Shape;1036;g262e08aa06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Particulate Matter 10, the prediction for 2023 is 16,275.</a:t>
            </a:r>
            <a:endParaRPr/>
          </a:p>
          <a:p>
            <a:pPr indent="0" lvl="0" marL="0" rtl="0" algn="l">
              <a:spcBef>
                <a:spcPts val="0"/>
              </a:spcBef>
              <a:spcAft>
                <a:spcPts val="0"/>
              </a:spcAft>
              <a:buNone/>
            </a:pPr>
            <a:r>
              <a:rPr lang="en"/>
              <a:t>As with the other models, the predicted emission for 2019 is higher than the actual</a:t>
            </a:r>
            <a:endParaRPr/>
          </a:p>
          <a:p>
            <a:pPr indent="0" lvl="0" marL="0" rtl="0" algn="l">
              <a:spcBef>
                <a:spcPts val="0"/>
              </a:spcBef>
              <a:spcAft>
                <a:spcPts val="0"/>
              </a:spcAft>
              <a:buNone/>
            </a:pPr>
            <a:r>
              <a:rPr lang="en"/>
              <a:t>, while the 2020-2022 predictions are lower.</a:t>
            </a:r>
            <a:endParaRPr/>
          </a:p>
          <a:p>
            <a:pPr indent="0" lvl="0" marL="0" rtl="0" algn="l">
              <a:spcBef>
                <a:spcPts val="0"/>
              </a:spcBef>
              <a:spcAft>
                <a:spcPts val="0"/>
              </a:spcAft>
              <a:buNone/>
            </a:pPr>
            <a:r>
              <a:rPr lang="en"/>
              <a:t>Here again, we see the same significant difference in predicted vs actual emissions for 2019 due to the outside variable of covid that ARIMA cannot account for.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_2_1">
    <p:spTree>
      <p:nvGrpSpPr>
        <p:cNvPr id="843" name="Shape 843"/>
        <p:cNvGrpSpPr/>
        <p:nvPr/>
      </p:nvGrpSpPr>
      <p:grpSpPr>
        <a:xfrm>
          <a:off x="0" y="0"/>
          <a:ext cx="0" cy="0"/>
          <a:chOff x="0" y="0"/>
          <a:chExt cx="0" cy="0"/>
        </a:xfrm>
      </p:grpSpPr>
      <p:sp>
        <p:nvSpPr>
          <p:cNvPr id="844" name="Google Shape;844;p103"/>
          <p:cNvSpPr txBox="1"/>
          <p:nvPr>
            <p:ph idx="1" type="subTitle"/>
          </p:nvPr>
        </p:nvSpPr>
        <p:spPr>
          <a:xfrm>
            <a:off x="3718325" y="3294199"/>
            <a:ext cx="16428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45" name="Google Shape;845;p103"/>
          <p:cNvSpPr txBox="1"/>
          <p:nvPr>
            <p:ph idx="2" type="subTitle"/>
          </p:nvPr>
        </p:nvSpPr>
        <p:spPr>
          <a:xfrm>
            <a:off x="3617675"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846" name="Google Shape;846;p103"/>
          <p:cNvSpPr txBox="1"/>
          <p:nvPr>
            <p:ph idx="3" type="subTitle"/>
          </p:nvPr>
        </p:nvSpPr>
        <p:spPr>
          <a:xfrm>
            <a:off x="1328025" y="3294199"/>
            <a:ext cx="16428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47" name="Google Shape;847;p103"/>
          <p:cNvSpPr txBox="1"/>
          <p:nvPr>
            <p:ph idx="4" type="subTitle"/>
          </p:nvPr>
        </p:nvSpPr>
        <p:spPr>
          <a:xfrm>
            <a:off x="1227426"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848" name="Google Shape;848;p103"/>
          <p:cNvSpPr txBox="1"/>
          <p:nvPr>
            <p:ph idx="5" type="subTitle"/>
          </p:nvPr>
        </p:nvSpPr>
        <p:spPr>
          <a:xfrm>
            <a:off x="6108550" y="3294199"/>
            <a:ext cx="16431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49" name="Google Shape;849;p103"/>
          <p:cNvSpPr txBox="1"/>
          <p:nvPr>
            <p:ph idx="6" type="subTitle"/>
          </p:nvPr>
        </p:nvSpPr>
        <p:spPr>
          <a:xfrm>
            <a:off x="6008050"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850" name="Google Shape;850;p103"/>
          <p:cNvSpPr txBox="1"/>
          <p:nvPr>
            <p:ph type="title"/>
          </p:nvPr>
        </p:nvSpPr>
        <p:spPr>
          <a:xfrm>
            <a:off x="713225" y="445025"/>
            <a:ext cx="3188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851" name="Google Shape;851;p10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52" name="Google Shape;852;p10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5">
    <p:spTree>
      <p:nvGrpSpPr>
        <p:cNvPr id="853" name="Shape 853"/>
        <p:cNvGrpSpPr/>
        <p:nvPr/>
      </p:nvGrpSpPr>
      <p:grpSpPr>
        <a:xfrm>
          <a:off x="0" y="0"/>
          <a:ext cx="0" cy="0"/>
          <a:chOff x="0" y="0"/>
          <a:chExt cx="0" cy="0"/>
        </a:xfrm>
      </p:grpSpPr>
      <p:sp>
        <p:nvSpPr>
          <p:cNvPr id="854" name="Google Shape;854;p104"/>
          <p:cNvSpPr txBox="1"/>
          <p:nvPr>
            <p:ph idx="1" type="subTitle"/>
          </p:nvPr>
        </p:nvSpPr>
        <p:spPr>
          <a:xfrm>
            <a:off x="4750175" y="1632746"/>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55" name="Google Shape;855;p104"/>
          <p:cNvSpPr txBox="1"/>
          <p:nvPr>
            <p:ph idx="2" type="subTitle"/>
          </p:nvPr>
        </p:nvSpPr>
        <p:spPr>
          <a:xfrm>
            <a:off x="4750184" y="2035022"/>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56" name="Google Shape;856;p104"/>
          <p:cNvSpPr txBox="1"/>
          <p:nvPr>
            <p:ph idx="3" type="subTitle"/>
          </p:nvPr>
        </p:nvSpPr>
        <p:spPr>
          <a:xfrm>
            <a:off x="2306450" y="1632746"/>
            <a:ext cx="20148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57" name="Google Shape;857;p104"/>
          <p:cNvSpPr txBox="1"/>
          <p:nvPr>
            <p:ph idx="4" type="subTitle"/>
          </p:nvPr>
        </p:nvSpPr>
        <p:spPr>
          <a:xfrm>
            <a:off x="2306462" y="2035022"/>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58" name="Google Shape;858;p104"/>
          <p:cNvSpPr txBox="1"/>
          <p:nvPr>
            <p:ph idx="5" type="subTitle"/>
          </p:nvPr>
        </p:nvSpPr>
        <p:spPr>
          <a:xfrm>
            <a:off x="4750175" y="3062273"/>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59" name="Google Shape;859;p104"/>
          <p:cNvSpPr txBox="1"/>
          <p:nvPr>
            <p:ph idx="6" type="subTitle"/>
          </p:nvPr>
        </p:nvSpPr>
        <p:spPr>
          <a:xfrm>
            <a:off x="4750184" y="3471047"/>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60" name="Google Shape;860;p104"/>
          <p:cNvSpPr txBox="1"/>
          <p:nvPr>
            <p:ph idx="7" type="subTitle"/>
          </p:nvPr>
        </p:nvSpPr>
        <p:spPr>
          <a:xfrm>
            <a:off x="2306450" y="3062273"/>
            <a:ext cx="20148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61" name="Google Shape;861;p104"/>
          <p:cNvSpPr txBox="1"/>
          <p:nvPr>
            <p:ph idx="8" type="subTitle"/>
          </p:nvPr>
        </p:nvSpPr>
        <p:spPr>
          <a:xfrm>
            <a:off x="2306462" y="3471047"/>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62" name="Google Shape;862;p104"/>
          <p:cNvSpPr txBox="1"/>
          <p:nvPr>
            <p:ph type="title"/>
          </p:nvPr>
        </p:nvSpPr>
        <p:spPr>
          <a:xfrm>
            <a:off x="713225" y="445025"/>
            <a:ext cx="2785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863" name="Google Shape;863;p10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64" name="Google Shape;864;p10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26">
    <p:spTree>
      <p:nvGrpSpPr>
        <p:cNvPr id="865" name="Shape 865"/>
        <p:cNvGrpSpPr/>
        <p:nvPr/>
      </p:nvGrpSpPr>
      <p:grpSpPr>
        <a:xfrm>
          <a:off x="0" y="0"/>
          <a:ext cx="0" cy="0"/>
          <a:chOff x="0" y="0"/>
          <a:chExt cx="0" cy="0"/>
        </a:xfrm>
      </p:grpSpPr>
      <p:cxnSp>
        <p:nvCxnSpPr>
          <p:cNvPr id="866" name="Google Shape;866;p10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67" name="Google Shape;867;p10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68" name="Google Shape;868;p105"/>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869" name="Google Shape;869;p105"/>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870" name="Google Shape;870;p105"/>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871" name="Google Shape;871;p105"/>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872" name="Google Shape;872;p105"/>
          <p:cNvSpPr txBox="1"/>
          <p:nvPr>
            <p:ph idx="1" type="subTitle"/>
          </p:nvPr>
        </p:nvSpPr>
        <p:spPr>
          <a:xfrm>
            <a:off x="728750" y="1112872"/>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73" name="Google Shape;873;p105"/>
          <p:cNvSpPr txBox="1"/>
          <p:nvPr>
            <p:ph idx="2" type="subTitle"/>
          </p:nvPr>
        </p:nvSpPr>
        <p:spPr>
          <a:xfrm>
            <a:off x="728762" y="1515149"/>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74" name="Google Shape;874;p105"/>
          <p:cNvSpPr txBox="1"/>
          <p:nvPr>
            <p:ph idx="3" type="subTitle"/>
          </p:nvPr>
        </p:nvSpPr>
        <p:spPr>
          <a:xfrm>
            <a:off x="728750" y="2036386"/>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75" name="Google Shape;875;p105"/>
          <p:cNvSpPr txBox="1"/>
          <p:nvPr>
            <p:ph idx="4" type="subTitle"/>
          </p:nvPr>
        </p:nvSpPr>
        <p:spPr>
          <a:xfrm>
            <a:off x="728762" y="2445160"/>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76" name="Google Shape;876;p105"/>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877" name="Google Shape;877;p105"/>
          <p:cNvSpPr txBox="1"/>
          <p:nvPr>
            <p:ph idx="5" type="subTitle"/>
          </p:nvPr>
        </p:nvSpPr>
        <p:spPr>
          <a:xfrm>
            <a:off x="728750" y="2997225"/>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78" name="Google Shape;878;p105"/>
          <p:cNvSpPr txBox="1"/>
          <p:nvPr>
            <p:ph idx="6" type="subTitle"/>
          </p:nvPr>
        </p:nvSpPr>
        <p:spPr>
          <a:xfrm>
            <a:off x="728762" y="3405999"/>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6">
    <p:spTree>
      <p:nvGrpSpPr>
        <p:cNvPr id="879" name="Shape 879"/>
        <p:cNvGrpSpPr/>
        <p:nvPr/>
      </p:nvGrpSpPr>
      <p:grpSpPr>
        <a:xfrm>
          <a:off x="0" y="0"/>
          <a:ext cx="0" cy="0"/>
          <a:chOff x="0" y="0"/>
          <a:chExt cx="0" cy="0"/>
        </a:xfrm>
      </p:grpSpPr>
      <p:sp>
        <p:nvSpPr>
          <p:cNvPr id="880" name="Google Shape;880;p106"/>
          <p:cNvSpPr txBox="1"/>
          <p:nvPr>
            <p:ph hasCustomPrompt="1" type="title"/>
          </p:nvPr>
        </p:nvSpPr>
        <p:spPr>
          <a:xfrm>
            <a:off x="2592925" y="71460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881" name="Google Shape;881;p106"/>
          <p:cNvSpPr txBox="1"/>
          <p:nvPr>
            <p:ph idx="1" type="subTitle"/>
          </p:nvPr>
        </p:nvSpPr>
        <p:spPr>
          <a:xfrm>
            <a:off x="2364984" y="134640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82" name="Google Shape;882;p106"/>
          <p:cNvSpPr txBox="1"/>
          <p:nvPr>
            <p:ph hasCustomPrompt="1" idx="2" type="title"/>
          </p:nvPr>
        </p:nvSpPr>
        <p:spPr>
          <a:xfrm>
            <a:off x="2592925" y="2063025"/>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883" name="Google Shape;883;p106"/>
          <p:cNvSpPr txBox="1"/>
          <p:nvPr>
            <p:ph idx="3" type="subTitle"/>
          </p:nvPr>
        </p:nvSpPr>
        <p:spPr>
          <a:xfrm>
            <a:off x="2364984" y="2694825"/>
            <a:ext cx="4414200" cy="37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84" name="Google Shape;884;p106"/>
          <p:cNvSpPr txBox="1"/>
          <p:nvPr>
            <p:ph hasCustomPrompt="1" idx="4" type="title"/>
          </p:nvPr>
        </p:nvSpPr>
        <p:spPr>
          <a:xfrm>
            <a:off x="2592925" y="341145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885" name="Google Shape;885;p106"/>
          <p:cNvSpPr txBox="1"/>
          <p:nvPr>
            <p:ph idx="5" type="subTitle"/>
          </p:nvPr>
        </p:nvSpPr>
        <p:spPr>
          <a:xfrm>
            <a:off x="2364950" y="404325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886" name="Google Shape;886;p10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87" name="Google Shape;887;p10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28">
    <p:spTree>
      <p:nvGrpSpPr>
        <p:cNvPr id="888" name="Shape 888"/>
        <p:cNvGrpSpPr/>
        <p:nvPr/>
      </p:nvGrpSpPr>
      <p:grpSpPr>
        <a:xfrm>
          <a:off x="0" y="0"/>
          <a:ext cx="0" cy="0"/>
          <a:chOff x="0" y="0"/>
          <a:chExt cx="0" cy="0"/>
        </a:xfrm>
      </p:grpSpPr>
      <p:sp>
        <p:nvSpPr>
          <p:cNvPr id="889" name="Google Shape;889;p107"/>
          <p:cNvSpPr txBox="1"/>
          <p:nvPr>
            <p:ph idx="1" type="subTitle"/>
          </p:nvPr>
        </p:nvSpPr>
        <p:spPr>
          <a:xfrm>
            <a:off x="5700609" y="2084269"/>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90" name="Google Shape;890;p107"/>
          <p:cNvSpPr txBox="1"/>
          <p:nvPr>
            <p:ph idx="2" type="subTitle"/>
          </p:nvPr>
        </p:nvSpPr>
        <p:spPr>
          <a:xfrm>
            <a:off x="5700621" y="2486544"/>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91" name="Google Shape;891;p107"/>
          <p:cNvSpPr txBox="1"/>
          <p:nvPr>
            <p:ph idx="3" type="subTitle"/>
          </p:nvPr>
        </p:nvSpPr>
        <p:spPr>
          <a:xfrm>
            <a:off x="1973988" y="902134"/>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92" name="Google Shape;892;p107"/>
          <p:cNvSpPr txBox="1"/>
          <p:nvPr>
            <p:ph idx="4" type="subTitle"/>
          </p:nvPr>
        </p:nvSpPr>
        <p:spPr>
          <a:xfrm>
            <a:off x="1973988" y="1304410"/>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93" name="Google Shape;893;p107"/>
          <p:cNvSpPr txBox="1"/>
          <p:nvPr>
            <p:ph idx="5" type="subTitle"/>
          </p:nvPr>
        </p:nvSpPr>
        <p:spPr>
          <a:xfrm>
            <a:off x="1973988" y="3290875"/>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94" name="Google Shape;894;p107"/>
          <p:cNvSpPr txBox="1"/>
          <p:nvPr>
            <p:ph idx="6" type="subTitle"/>
          </p:nvPr>
        </p:nvSpPr>
        <p:spPr>
          <a:xfrm>
            <a:off x="1973988" y="3699649"/>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895" name="Google Shape;895;p10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96" name="Google Shape;896;p10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97" name="Google Shape;897;p10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898" name="Google Shape;898;p10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899" name="Google Shape;899;p107"/>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900" name="Google Shape;900;p107"/>
          <p:cNvSpPr txBox="1"/>
          <p:nvPr>
            <p:ph hasCustomPrompt="1" type="title"/>
          </p:nvPr>
        </p:nvSpPr>
        <p:spPr>
          <a:xfrm>
            <a:off x="733000" y="1114450"/>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901" name="Google Shape;901;p107"/>
          <p:cNvSpPr txBox="1"/>
          <p:nvPr>
            <p:ph hasCustomPrompt="1" idx="7" type="title"/>
          </p:nvPr>
        </p:nvSpPr>
        <p:spPr>
          <a:xfrm>
            <a:off x="733000" y="3503175"/>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902" name="Google Shape;902;p107"/>
          <p:cNvSpPr txBox="1"/>
          <p:nvPr>
            <p:ph hasCustomPrompt="1" idx="8" type="title"/>
          </p:nvPr>
        </p:nvSpPr>
        <p:spPr>
          <a:xfrm>
            <a:off x="4441002" y="2276488"/>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7_1">
    <p:spTree>
      <p:nvGrpSpPr>
        <p:cNvPr id="903" name="Shape 903"/>
        <p:cNvGrpSpPr/>
        <p:nvPr/>
      </p:nvGrpSpPr>
      <p:grpSpPr>
        <a:xfrm>
          <a:off x="0" y="0"/>
          <a:ext cx="0" cy="0"/>
          <a:chOff x="0" y="0"/>
          <a:chExt cx="0" cy="0"/>
        </a:xfrm>
      </p:grpSpPr>
      <p:sp>
        <p:nvSpPr>
          <p:cNvPr id="904" name="Google Shape;904;p108"/>
          <p:cNvSpPr txBox="1"/>
          <p:nvPr>
            <p:ph type="title"/>
          </p:nvPr>
        </p:nvSpPr>
        <p:spPr>
          <a:xfrm>
            <a:off x="803750" y="2040496"/>
            <a:ext cx="4087500" cy="6732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05" name="Google Shape;905;p108"/>
          <p:cNvSpPr txBox="1"/>
          <p:nvPr>
            <p:ph idx="1" type="subTitle"/>
          </p:nvPr>
        </p:nvSpPr>
        <p:spPr>
          <a:xfrm>
            <a:off x="803750" y="2693525"/>
            <a:ext cx="3159300" cy="55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Josefin Sans"/>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906" name="Google Shape;906;p10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07" name="Google Shape;907;p10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0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7_2">
    <p:spTree>
      <p:nvGrpSpPr>
        <p:cNvPr id="908" name="Shape 908"/>
        <p:cNvGrpSpPr/>
        <p:nvPr/>
      </p:nvGrpSpPr>
      <p:grpSpPr>
        <a:xfrm>
          <a:off x="0" y="0"/>
          <a:ext cx="0" cy="0"/>
          <a:chOff x="0" y="0"/>
          <a:chExt cx="0" cy="0"/>
        </a:xfrm>
      </p:grpSpPr>
      <p:sp>
        <p:nvSpPr>
          <p:cNvPr id="909" name="Google Shape;909;p109"/>
          <p:cNvSpPr txBox="1"/>
          <p:nvPr>
            <p:ph type="title"/>
          </p:nvPr>
        </p:nvSpPr>
        <p:spPr>
          <a:xfrm>
            <a:off x="4490150" y="2047725"/>
            <a:ext cx="3364200" cy="628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910" name="Google Shape;910;p109"/>
          <p:cNvSpPr txBox="1"/>
          <p:nvPr>
            <p:ph idx="1" type="subTitle"/>
          </p:nvPr>
        </p:nvSpPr>
        <p:spPr>
          <a:xfrm>
            <a:off x="4855550" y="2694825"/>
            <a:ext cx="2998800" cy="558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Font typeface="Josefin Sans"/>
              <a:buNone/>
              <a:defRPr sz="1400">
                <a:solidFill>
                  <a:schemeClr val="dk1"/>
                </a:solidFill>
              </a:defRPr>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cxnSp>
        <p:nvCxnSpPr>
          <p:cNvPr id="911" name="Google Shape;911;p10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12" name="Google Shape;912;p10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0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8">
    <p:spTree>
      <p:nvGrpSpPr>
        <p:cNvPr id="913" name="Shape 913"/>
        <p:cNvGrpSpPr/>
        <p:nvPr/>
      </p:nvGrpSpPr>
      <p:grpSpPr>
        <a:xfrm>
          <a:off x="0" y="0"/>
          <a:ext cx="0" cy="0"/>
          <a:chOff x="0" y="0"/>
          <a:chExt cx="0" cy="0"/>
        </a:xfrm>
      </p:grpSpPr>
      <p:sp>
        <p:nvSpPr>
          <p:cNvPr id="914" name="Google Shape;914;p110"/>
          <p:cNvSpPr txBox="1"/>
          <p:nvPr>
            <p:ph idx="1" type="subTitle"/>
          </p:nvPr>
        </p:nvSpPr>
        <p:spPr>
          <a:xfrm>
            <a:off x="4166800" y="1453525"/>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915" name="Google Shape;915;p110"/>
          <p:cNvSpPr txBox="1"/>
          <p:nvPr>
            <p:ph type="title"/>
          </p:nvPr>
        </p:nvSpPr>
        <p:spPr>
          <a:xfrm>
            <a:off x="713225" y="445025"/>
            <a:ext cx="4502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916" name="Google Shape;916;p11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17" name="Google Shape;917;p11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18" name="Google Shape;918;p110"/>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0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9">
    <p:spTree>
      <p:nvGrpSpPr>
        <p:cNvPr id="919" name="Shape 919"/>
        <p:cNvGrpSpPr/>
        <p:nvPr/>
      </p:nvGrpSpPr>
      <p:grpSpPr>
        <a:xfrm>
          <a:off x="0" y="0"/>
          <a:ext cx="0" cy="0"/>
          <a:chOff x="0" y="0"/>
          <a:chExt cx="0" cy="0"/>
        </a:xfrm>
      </p:grpSpPr>
      <p:cxnSp>
        <p:nvCxnSpPr>
          <p:cNvPr id="920" name="Google Shape;920;p11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21" name="Google Shape;921;p11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22" name="Google Shape;922;p11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923" name="Google Shape;923;p11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924" name="Google Shape;924;p111"/>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925" name="Google Shape;925;p111"/>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926" name="Google Shape;926;p111"/>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927" name="Google Shape;927;p111"/>
          <p:cNvSpPr txBox="1"/>
          <p:nvPr>
            <p:ph idx="1" type="subTitle"/>
          </p:nvPr>
        </p:nvSpPr>
        <p:spPr>
          <a:xfrm>
            <a:off x="4525188" y="1537663"/>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928" name="Google Shape;928;p111"/>
          <p:cNvSpPr txBox="1"/>
          <p:nvPr>
            <p:ph idx="2" type="subTitle"/>
          </p:nvPr>
        </p:nvSpPr>
        <p:spPr>
          <a:xfrm>
            <a:off x="661213" y="1537663"/>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9">
    <p:spTree>
      <p:nvGrpSpPr>
        <p:cNvPr id="929" name="Shape 929"/>
        <p:cNvGrpSpPr/>
        <p:nvPr/>
      </p:nvGrpSpPr>
      <p:grpSpPr>
        <a:xfrm>
          <a:off x="0" y="0"/>
          <a:ext cx="0" cy="0"/>
          <a:chOff x="0" y="0"/>
          <a:chExt cx="0" cy="0"/>
        </a:xfrm>
      </p:grpSpPr>
      <p:sp>
        <p:nvSpPr>
          <p:cNvPr id="930" name="Google Shape;930;p112"/>
          <p:cNvSpPr txBox="1"/>
          <p:nvPr>
            <p:ph idx="1" type="subTitle"/>
          </p:nvPr>
        </p:nvSpPr>
        <p:spPr>
          <a:xfrm>
            <a:off x="4816075"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931" name="Google Shape;931;p112"/>
          <p:cNvSpPr txBox="1"/>
          <p:nvPr>
            <p:ph idx="2" type="subTitle"/>
          </p:nvPr>
        </p:nvSpPr>
        <p:spPr>
          <a:xfrm>
            <a:off x="4816200"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32" name="Google Shape;932;p112"/>
          <p:cNvSpPr txBox="1"/>
          <p:nvPr>
            <p:ph idx="3" type="subTitle"/>
          </p:nvPr>
        </p:nvSpPr>
        <p:spPr>
          <a:xfrm>
            <a:off x="1385829"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933" name="Google Shape;933;p112"/>
          <p:cNvSpPr txBox="1"/>
          <p:nvPr>
            <p:ph idx="4" type="subTitle"/>
          </p:nvPr>
        </p:nvSpPr>
        <p:spPr>
          <a:xfrm>
            <a:off x="1386025"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34" name="Google Shape;934;p112"/>
          <p:cNvSpPr txBox="1"/>
          <p:nvPr>
            <p:ph type="title"/>
          </p:nvPr>
        </p:nvSpPr>
        <p:spPr>
          <a:xfrm>
            <a:off x="713225" y="445025"/>
            <a:ext cx="2729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935" name="Google Shape;935;p11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36" name="Google Shape;936;p11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31">
    <p:spTree>
      <p:nvGrpSpPr>
        <p:cNvPr id="937" name="Shape 937"/>
        <p:cNvGrpSpPr/>
        <p:nvPr/>
      </p:nvGrpSpPr>
      <p:grpSpPr>
        <a:xfrm>
          <a:off x="0" y="0"/>
          <a:ext cx="0" cy="0"/>
          <a:chOff x="0" y="0"/>
          <a:chExt cx="0" cy="0"/>
        </a:xfrm>
      </p:grpSpPr>
      <p:sp>
        <p:nvSpPr>
          <p:cNvPr id="938" name="Google Shape;938;p113"/>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939" name="Google Shape;939;p113"/>
          <p:cNvSpPr txBox="1"/>
          <p:nvPr>
            <p:ph idx="1"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940" name="Google Shape;940;p113"/>
          <p:cNvSpPr txBox="1"/>
          <p:nvPr>
            <p:ph idx="2" type="subTitle"/>
          </p:nvPr>
        </p:nvSpPr>
        <p:spPr>
          <a:xfrm>
            <a:off x="3509025" y="3814950"/>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41" name="Google Shape;941;p113"/>
          <p:cNvSpPr txBox="1"/>
          <p:nvPr>
            <p:ph idx="3"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942" name="Google Shape;942;p113"/>
          <p:cNvSpPr txBox="1"/>
          <p:nvPr>
            <p:ph idx="4" type="subTitle"/>
          </p:nvPr>
        </p:nvSpPr>
        <p:spPr>
          <a:xfrm>
            <a:off x="953125" y="3814951"/>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43" name="Google Shape;943;p113"/>
          <p:cNvSpPr txBox="1"/>
          <p:nvPr>
            <p:ph idx="5"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944" name="Google Shape;944;p113"/>
          <p:cNvSpPr txBox="1"/>
          <p:nvPr>
            <p:ph idx="6" type="subTitle"/>
          </p:nvPr>
        </p:nvSpPr>
        <p:spPr>
          <a:xfrm>
            <a:off x="6064875" y="3814950"/>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945" name="Google Shape;945;p11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46" name="Google Shape;946;p11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47" name="Google Shape;947;p113"/>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948" name="Google Shape;948;p11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949" name="Shape 949"/>
        <p:cNvGrpSpPr/>
        <p:nvPr/>
      </p:nvGrpSpPr>
      <p:grpSpPr>
        <a:xfrm>
          <a:off x="0" y="0"/>
          <a:ext cx="0" cy="0"/>
          <a:chOff x="0" y="0"/>
          <a:chExt cx="0" cy="0"/>
        </a:xfrm>
      </p:grpSpPr>
      <p:sp>
        <p:nvSpPr>
          <p:cNvPr id="950" name="Google Shape;950;p114"/>
          <p:cNvSpPr txBox="1"/>
          <p:nvPr>
            <p:ph type="title"/>
          </p:nvPr>
        </p:nvSpPr>
        <p:spPr>
          <a:xfrm>
            <a:off x="2832900" y="791200"/>
            <a:ext cx="3478200" cy="92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300"/>
              <a:buNone/>
              <a:defRPr sz="7000"/>
            </a:lvl1pPr>
            <a:lvl2pPr lvl="1" rtl="0" algn="ctr">
              <a:spcBef>
                <a:spcPts val="0"/>
              </a:spcBef>
              <a:spcAft>
                <a:spcPts val="0"/>
              </a:spcAft>
              <a:buSzPts val="3000"/>
              <a:buNone/>
              <a:defRPr>
                <a:latin typeface="Open Sans"/>
                <a:ea typeface="Open Sans"/>
                <a:cs typeface="Open Sans"/>
                <a:sym typeface="Open Sans"/>
              </a:defRPr>
            </a:lvl2pPr>
            <a:lvl3pPr lvl="2" rtl="0" algn="ctr">
              <a:spcBef>
                <a:spcPts val="0"/>
              </a:spcBef>
              <a:spcAft>
                <a:spcPts val="0"/>
              </a:spcAft>
              <a:buSzPts val="3000"/>
              <a:buNone/>
              <a:defRPr>
                <a:latin typeface="Open Sans"/>
                <a:ea typeface="Open Sans"/>
                <a:cs typeface="Open Sans"/>
                <a:sym typeface="Open Sans"/>
              </a:defRPr>
            </a:lvl3pPr>
            <a:lvl4pPr lvl="3" rtl="0" algn="ctr">
              <a:spcBef>
                <a:spcPts val="0"/>
              </a:spcBef>
              <a:spcAft>
                <a:spcPts val="0"/>
              </a:spcAft>
              <a:buSzPts val="3000"/>
              <a:buNone/>
              <a:defRPr>
                <a:latin typeface="Open Sans"/>
                <a:ea typeface="Open Sans"/>
                <a:cs typeface="Open Sans"/>
                <a:sym typeface="Open Sans"/>
              </a:defRPr>
            </a:lvl4pPr>
            <a:lvl5pPr lvl="4" rtl="0" algn="ctr">
              <a:spcBef>
                <a:spcPts val="0"/>
              </a:spcBef>
              <a:spcAft>
                <a:spcPts val="0"/>
              </a:spcAft>
              <a:buSzPts val="3000"/>
              <a:buNone/>
              <a:defRPr>
                <a:latin typeface="Open Sans"/>
                <a:ea typeface="Open Sans"/>
                <a:cs typeface="Open Sans"/>
                <a:sym typeface="Open Sans"/>
              </a:defRPr>
            </a:lvl5pPr>
            <a:lvl6pPr lvl="5" rtl="0" algn="ctr">
              <a:spcBef>
                <a:spcPts val="0"/>
              </a:spcBef>
              <a:spcAft>
                <a:spcPts val="0"/>
              </a:spcAft>
              <a:buSzPts val="3000"/>
              <a:buNone/>
              <a:defRPr>
                <a:latin typeface="Open Sans"/>
                <a:ea typeface="Open Sans"/>
                <a:cs typeface="Open Sans"/>
                <a:sym typeface="Open Sans"/>
              </a:defRPr>
            </a:lvl6pPr>
            <a:lvl7pPr lvl="6" rtl="0" algn="ctr">
              <a:spcBef>
                <a:spcPts val="0"/>
              </a:spcBef>
              <a:spcAft>
                <a:spcPts val="0"/>
              </a:spcAft>
              <a:buSzPts val="3000"/>
              <a:buNone/>
              <a:defRPr>
                <a:latin typeface="Open Sans"/>
                <a:ea typeface="Open Sans"/>
                <a:cs typeface="Open Sans"/>
                <a:sym typeface="Open Sans"/>
              </a:defRPr>
            </a:lvl7pPr>
            <a:lvl8pPr lvl="7" rtl="0" algn="ctr">
              <a:spcBef>
                <a:spcPts val="0"/>
              </a:spcBef>
              <a:spcAft>
                <a:spcPts val="0"/>
              </a:spcAft>
              <a:buSzPts val="3000"/>
              <a:buNone/>
              <a:defRPr>
                <a:latin typeface="Open Sans"/>
                <a:ea typeface="Open Sans"/>
                <a:cs typeface="Open Sans"/>
                <a:sym typeface="Open Sans"/>
              </a:defRPr>
            </a:lvl8pPr>
            <a:lvl9pPr lvl="8" rtl="0" algn="ctr">
              <a:spcBef>
                <a:spcPts val="0"/>
              </a:spcBef>
              <a:spcAft>
                <a:spcPts val="0"/>
              </a:spcAft>
              <a:buSzPts val="3000"/>
              <a:buNone/>
              <a:defRPr>
                <a:latin typeface="Open Sans"/>
                <a:ea typeface="Open Sans"/>
                <a:cs typeface="Open Sans"/>
                <a:sym typeface="Open Sans"/>
              </a:defRPr>
            </a:lvl9pPr>
          </a:lstStyle>
          <a:p/>
        </p:txBody>
      </p:sp>
      <p:sp>
        <p:nvSpPr>
          <p:cNvPr id="951" name="Google Shape;951;p114"/>
          <p:cNvSpPr txBox="1"/>
          <p:nvPr>
            <p:ph idx="1" type="subTitle"/>
          </p:nvPr>
        </p:nvSpPr>
        <p:spPr>
          <a:xfrm>
            <a:off x="2983350" y="1749425"/>
            <a:ext cx="3177300" cy="92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52" name="Google Shape;952;p114"/>
          <p:cNvSpPr txBox="1"/>
          <p:nvPr/>
        </p:nvSpPr>
        <p:spPr>
          <a:xfrm>
            <a:off x="2900450" y="3438275"/>
            <a:ext cx="3343200" cy="7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chemeClr val="dk2"/>
                </a:solidFill>
                <a:latin typeface="Montserrat"/>
                <a:ea typeface="Montserrat"/>
                <a:cs typeface="Montserrat"/>
                <a:sym typeface="Montserrat"/>
              </a:rPr>
              <a:t>CREDITS</a:t>
            </a:r>
            <a:r>
              <a:rPr lang="en" sz="1100">
                <a:solidFill>
                  <a:schemeClr val="dk2"/>
                </a:solidFill>
                <a:latin typeface="Montserrat"/>
                <a:ea typeface="Montserrat"/>
                <a:cs typeface="Montserrat"/>
                <a:sym typeface="Montserrat"/>
              </a:rPr>
              <a:t>: This presentation template was created by </a:t>
            </a:r>
            <a:r>
              <a:rPr b="1" lang="en" sz="1100">
                <a:solidFill>
                  <a:schemeClr val="dk2"/>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100">
                <a:solidFill>
                  <a:schemeClr val="dk2"/>
                </a:solidFill>
                <a:latin typeface="Montserrat"/>
                <a:ea typeface="Montserrat"/>
                <a:cs typeface="Montserrat"/>
                <a:sym typeface="Montserrat"/>
              </a:rPr>
              <a:t>, including icons by </a:t>
            </a:r>
            <a:r>
              <a:rPr b="1" lang="en" sz="1100">
                <a:solidFill>
                  <a:schemeClr val="dk2"/>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100">
                <a:solidFill>
                  <a:schemeClr val="dk2"/>
                </a:solidFill>
                <a:latin typeface="Montserrat"/>
                <a:ea typeface="Montserrat"/>
                <a:cs typeface="Montserrat"/>
                <a:sym typeface="Montserrat"/>
              </a:rPr>
              <a:t>, infographics &amp; images by </a:t>
            </a:r>
            <a:r>
              <a:rPr b="1" lang="en" sz="1100">
                <a:solidFill>
                  <a:schemeClr val="dk2"/>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100">
              <a:solidFill>
                <a:schemeClr val="dk2"/>
              </a:solidFill>
              <a:latin typeface="Montserrat"/>
              <a:ea typeface="Montserrat"/>
              <a:cs typeface="Montserrat"/>
              <a:sym typeface="Montserrat"/>
            </a:endParaRPr>
          </a:p>
        </p:txBody>
      </p:sp>
      <p:cxnSp>
        <p:nvCxnSpPr>
          <p:cNvPr id="953" name="Google Shape;953;p11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54" name="Google Shape;954;p114"/>
          <p:cNvCxnSpPr/>
          <p:nvPr/>
        </p:nvCxnSpPr>
        <p:spPr>
          <a:xfrm>
            <a:off x="-257975"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955" name="Google Shape;955;p11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56" name="Google Shape;956;p114"/>
          <p:cNvCxnSpPr/>
          <p:nvPr/>
        </p:nvCxnSpPr>
        <p:spPr>
          <a:xfrm>
            <a:off x="6467450"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957" name="Shape 957"/>
        <p:cNvGrpSpPr/>
        <p:nvPr/>
      </p:nvGrpSpPr>
      <p:grpSpPr>
        <a:xfrm>
          <a:off x="0" y="0"/>
          <a:ext cx="0" cy="0"/>
          <a:chOff x="0" y="0"/>
          <a:chExt cx="0" cy="0"/>
        </a:xfrm>
      </p:grpSpPr>
      <p:cxnSp>
        <p:nvCxnSpPr>
          <p:cNvPr id="958" name="Google Shape;958;p11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59" name="Google Shape;959;p11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960" name="Shape 960"/>
        <p:cNvGrpSpPr/>
        <p:nvPr/>
      </p:nvGrpSpPr>
      <p:grpSpPr>
        <a:xfrm>
          <a:off x="0" y="0"/>
          <a:ext cx="0" cy="0"/>
          <a:chOff x="0" y="0"/>
          <a:chExt cx="0" cy="0"/>
        </a:xfrm>
      </p:grpSpPr>
      <p:cxnSp>
        <p:nvCxnSpPr>
          <p:cNvPr id="961" name="Google Shape;961;p11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62" name="Google Shape;962;p11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63" name="Google Shape;963;p116"/>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964" name="Google Shape;964;p116"/>
          <p:cNvCxnSpPr/>
          <p:nvPr/>
        </p:nvCxnSpPr>
        <p:spPr>
          <a:xfrm>
            <a:off x="-147275" y="3943475"/>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0_1_1">
    <p:spTree>
      <p:nvGrpSpPr>
        <p:cNvPr id="965" name="Shape 965"/>
        <p:cNvGrpSpPr/>
        <p:nvPr/>
      </p:nvGrpSpPr>
      <p:grpSpPr>
        <a:xfrm>
          <a:off x="0" y="0"/>
          <a:ext cx="0" cy="0"/>
          <a:chOff x="0" y="0"/>
          <a:chExt cx="0" cy="0"/>
        </a:xfrm>
      </p:grpSpPr>
      <p:cxnSp>
        <p:nvCxnSpPr>
          <p:cNvPr id="966" name="Google Shape;966;p11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67" name="Google Shape;967;p11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68" name="Google Shape;968;p117"/>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30">
    <p:spTree>
      <p:nvGrpSpPr>
        <p:cNvPr id="969" name="Shape 969"/>
        <p:cNvGrpSpPr/>
        <p:nvPr/>
      </p:nvGrpSpPr>
      <p:grpSpPr>
        <a:xfrm>
          <a:off x="0" y="0"/>
          <a:ext cx="0" cy="0"/>
          <a:chOff x="0" y="0"/>
          <a:chExt cx="0" cy="0"/>
        </a:xfrm>
      </p:grpSpPr>
      <p:cxnSp>
        <p:nvCxnSpPr>
          <p:cNvPr id="970" name="Google Shape;970;p11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71" name="Google Shape;971;p11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72" name="Google Shape;972;p118"/>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973" name="Google Shape;973;p118"/>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974" name="Google Shape;974;p118"/>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975" name="Google Shape;975;p118"/>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sp>
        <p:nvSpPr>
          <p:cNvPr id="54" name="Google Shape;54;p14"/>
          <p:cNvSpPr txBox="1"/>
          <p:nvPr>
            <p:ph type="ctrTitle"/>
          </p:nvPr>
        </p:nvSpPr>
        <p:spPr>
          <a:xfrm>
            <a:off x="1039975" y="1248300"/>
            <a:ext cx="7064100" cy="2052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65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5" name="Google Shape;55;p14"/>
          <p:cNvSpPr txBox="1"/>
          <p:nvPr>
            <p:ph idx="1" type="subTitle"/>
          </p:nvPr>
        </p:nvSpPr>
        <p:spPr>
          <a:xfrm>
            <a:off x="1040000" y="3300900"/>
            <a:ext cx="7064100" cy="441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cxnSp>
        <p:nvCxnSpPr>
          <p:cNvPr id="56" name="Google Shape;56;p1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7" name="Google Shape;57;p14"/>
          <p:cNvCxnSpPr/>
          <p:nvPr/>
        </p:nvCxnSpPr>
        <p:spPr>
          <a:xfrm flipH="1">
            <a:off x="-257975"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8" name="Google Shape;58;p1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9" name="Google Shape;59;p14"/>
          <p:cNvCxnSpPr/>
          <p:nvPr/>
        </p:nvCxnSpPr>
        <p:spPr>
          <a:xfrm flipH="1">
            <a:off x="6467450"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0" name="Shape 60"/>
        <p:cNvGrpSpPr/>
        <p:nvPr/>
      </p:nvGrpSpPr>
      <p:grpSpPr>
        <a:xfrm>
          <a:off x="0" y="0"/>
          <a:ext cx="0" cy="0"/>
          <a:chOff x="0" y="0"/>
          <a:chExt cx="0" cy="0"/>
        </a:xfrm>
      </p:grpSpPr>
      <p:sp>
        <p:nvSpPr>
          <p:cNvPr id="61" name="Google Shape;61;p15"/>
          <p:cNvSpPr txBox="1"/>
          <p:nvPr>
            <p:ph type="title"/>
          </p:nvPr>
        </p:nvSpPr>
        <p:spPr>
          <a:xfrm>
            <a:off x="2714550" y="2366272"/>
            <a:ext cx="3714900" cy="8184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2" name="Google Shape;62;p15"/>
          <p:cNvSpPr txBox="1"/>
          <p:nvPr>
            <p:ph hasCustomPrompt="1" idx="2" type="title"/>
          </p:nvPr>
        </p:nvSpPr>
        <p:spPr>
          <a:xfrm>
            <a:off x="3746550" y="1339163"/>
            <a:ext cx="1650900" cy="9783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63" name="Google Shape;63;p15"/>
          <p:cNvSpPr txBox="1"/>
          <p:nvPr>
            <p:ph idx="1" type="subTitle"/>
          </p:nvPr>
        </p:nvSpPr>
        <p:spPr>
          <a:xfrm>
            <a:off x="2291400" y="3076675"/>
            <a:ext cx="4561200" cy="39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64" name="Google Shape;64;p1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5" name="Google Shape;65;p1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6" name="Google Shape;66;p15"/>
          <p:cNvCxnSpPr/>
          <p:nvPr/>
        </p:nvCxnSpPr>
        <p:spPr>
          <a:xfrm flipH="1">
            <a:off x="794892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67" name="Google Shape;67;p15"/>
          <p:cNvCxnSpPr/>
          <p:nvPr/>
        </p:nvCxnSpPr>
        <p:spPr>
          <a:xfrm flipH="1">
            <a:off x="-11287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8" name="Shape 68"/>
        <p:cNvGrpSpPr/>
        <p:nvPr/>
      </p:nvGrpSpPr>
      <p:grpSpPr>
        <a:xfrm>
          <a:off x="0" y="0"/>
          <a:ext cx="0" cy="0"/>
          <a:chOff x="0" y="0"/>
          <a:chExt cx="0" cy="0"/>
        </a:xfrm>
      </p:grpSpPr>
      <p:sp>
        <p:nvSpPr>
          <p:cNvPr id="69" name="Google Shape;69;p16"/>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0" name="Google Shape;70;p16"/>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Clr>
                <a:schemeClr val="dk1"/>
              </a:buClr>
              <a:buSzPts val="1800"/>
              <a:buFont typeface="Lato"/>
              <a:buChar char="●"/>
              <a:defRPr sz="1100"/>
            </a:lvl1pPr>
            <a:lvl2pPr indent="-317500" lvl="1" marL="914400" rtl="0">
              <a:spcBef>
                <a:spcPts val="0"/>
              </a:spcBef>
              <a:spcAft>
                <a:spcPts val="0"/>
              </a:spcAft>
              <a:buClr>
                <a:schemeClr val="dk1"/>
              </a:buClr>
              <a:buSzPts val="1400"/>
              <a:buFont typeface="Lato"/>
              <a:buChar char="○"/>
              <a:defRPr/>
            </a:lvl2pPr>
            <a:lvl3pPr indent="-317500" lvl="2" marL="1371600" rtl="0">
              <a:spcBef>
                <a:spcPts val="0"/>
              </a:spcBef>
              <a:spcAft>
                <a:spcPts val="0"/>
              </a:spcAft>
              <a:buClr>
                <a:schemeClr val="dk1"/>
              </a:buClr>
              <a:buSzPts val="1400"/>
              <a:buFont typeface="Lato"/>
              <a:buChar char="■"/>
              <a:defRPr/>
            </a:lvl3pPr>
            <a:lvl4pPr indent="-317500" lvl="3" marL="1828800" rtl="0">
              <a:spcBef>
                <a:spcPts val="0"/>
              </a:spcBef>
              <a:spcAft>
                <a:spcPts val="0"/>
              </a:spcAft>
              <a:buClr>
                <a:schemeClr val="dk1"/>
              </a:buClr>
              <a:buSzPts val="1400"/>
              <a:buFont typeface="Lato"/>
              <a:buChar char="●"/>
              <a:defRPr/>
            </a:lvl4pPr>
            <a:lvl5pPr indent="-317500" lvl="4" marL="2286000" rtl="0">
              <a:spcBef>
                <a:spcPts val="0"/>
              </a:spcBef>
              <a:spcAft>
                <a:spcPts val="0"/>
              </a:spcAft>
              <a:buClr>
                <a:schemeClr val="dk1"/>
              </a:buClr>
              <a:buSzPts val="1400"/>
              <a:buFont typeface="Lato"/>
              <a:buChar char="○"/>
              <a:defRPr/>
            </a:lvl5pPr>
            <a:lvl6pPr indent="-317500" lvl="5" marL="2743200" rtl="0">
              <a:spcBef>
                <a:spcPts val="0"/>
              </a:spcBef>
              <a:spcAft>
                <a:spcPts val="0"/>
              </a:spcAft>
              <a:buClr>
                <a:schemeClr val="dk1"/>
              </a:buClr>
              <a:buSzPts val="1400"/>
              <a:buFont typeface="Lato"/>
              <a:buChar char="■"/>
              <a:defRPr/>
            </a:lvl6pPr>
            <a:lvl7pPr indent="-317500" lvl="6" marL="3200400" rtl="0">
              <a:spcBef>
                <a:spcPts val="0"/>
              </a:spcBef>
              <a:spcAft>
                <a:spcPts val="0"/>
              </a:spcAft>
              <a:buClr>
                <a:schemeClr val="dk1"/>
              </a:buClr>
              <a:buSzPts val="1400"/>
              <a:buFont typeface="Lato"/>
              <a:buChar char="●"/>
              <a:defRPr/>
            </a:lvl7pPr>
            <a:lvl8pPr indent="-317500" lvl="7" marL="3657600" rtl="0">
              <a:spcBef>
                <a:spcPts val="0"/>
              </a:spcBef>
              <a:spcAft>
                <a:spcPts val="0"/>
              </a:spcAft>
              <a:buClr>
                <a:schemeClr val="dk1"/>
              </a:buClr>
              <a:buSzPts val="1400"/>
              <a:buFont typeface="Lato"/>
              <a:buChar char="○"/>
              <a:defRPr/>
            </a:lvl8pPr>
            <a:lvl9pPr indent="-317500" lvl="8" marL="4114800" rtl="0">
              <a:spcBef>
                <a:spcPts val="0"/>
              </a:spcBef>
              <a:spcAft>
                <a:spcPts val="0"/>
              </a:spcAft>
              <a:buClr>
                <a:schemeClr val="dk1"/>
              </a:buClr>
              <a:buSzPts val="1400"/>
              <a:buFont typeface="Lato"/>
              <a:buChar char="■"/>
              <a:defRPr/>
            </a:lvl9pPr>
          </a:lstStyle>
          <a:p/>
        </p:txBody>
      </p:sp>
      <p:cxnSp>
        <p:nvCxnSpPr>
          <p:cNvPr id="71" name="Google Shape;71;p1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2" name="Google Shape;72;p1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3" name="Google Shape;73;p16"/>
          <p:cNvCxnSpPr/>
          <p:nvPr/>
        </p:nvCxnSpPr>
        <p:spPr>
          <a:xfrm>
            <a:off x="6884900" y="-113600"/>
            <a:ext cx="2565600" cy="1306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4" name="Shape 74"/>
        <p:cNvGrpSpPr/>
        <p:nvPr/>
      </p:nvGrpSpPr>
      <p:grpSpPr>
        <a:xfrm>
          <a:off x="0" y="0"/>
          <a:ext cx="0" cy="0"/>
          <a:chOff x="0" y="0"/>
          <a:chExt cx="0" cy="0"/>
        </a:xfrm>
      </p:grpSpPr>
      <p:sp>
        <p:nvSpPr>
          <p:cNvPr id="75" name="Google Shape;75;p17"/>
          <p:cNvSpPr txBox="1"/>
          <p:nvPr>
            <p:ph type="title"/>
          </p:nvPr>
        </p:nvSpPr>
        <p:spPr>
          <a:xfrm>
            <a:off x="713225" y="445025"/>
            <a:ext cx="5681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6" name="Google Shape;76;p17"/>
          <p:cNvSpPr txBox="1"/>
          <p:nvPr>
            <p:ph idx="1" type="subTitle"/>
          </p:nvPr>
        </p:nvSpPr>
        <p:spPr>
          <a:xfrm>
            <a:off x="5038975" y="2551449"/>
            <a:ext cx="2486100" cy="5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77" name="Google Shape;77;p17"/>
          <p:cNvSpPr txBox="1"/>
          <p:nvPr>
            <p:ph idx="2" type="subTitle"/>
          </p:nvPr>
        </p:nvSpPr>
        <p:spPr>
          <a:xfrm>
            <a:off x="50389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8" name="Google Shape;78;p17"/>
          <p:cNvSpPr txBox="1"/>
          <p:nvPr>
            <p:ph idx="3" type="subTitle"/>
          </p:nvPr>
        </p:nvSpPr>
        <p:spPr>
          <a:xfrm>
            <a:off x="1693175" y="2551449"/>
            <a:ext cx="2486100" cy="5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79" name="Google Shape;79;p17"/>
          <p:cNvSpPr txBox="1"/>
          <p:nvPr>
            <p:ph idx="4" type="subTitle"/>
          </p:nvPr>
        </p:nvSpPr>
        <p:spPr>
          <a:xfrm>
            <a:off x="16931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80" name="Google Shape;80;p1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1" name="Google Shape;81;p1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2" name="Google Shape;82;p17"/>
          <p:cNvCxnSpPr/>
          <p:nvPr/>
        </p:nvCxnSpPr>
        <p:spPr>
          <a:xfrm flipH="1">
            <a:off x="6935750" y="3931325"/>
            <a:ext cx="2549400" cy="13545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3" name="Shape 83"/>
        <p:cNvGrpSpPr/>
        <p:nvPr/>
      </p:nvGrpSpPr>
      <p:grpSpPr>
        <a:xfrm>
          <a:off x="0" y="0"/>
          <a:ext cx="0" cy="0"/>
          <a:chOff x="0" y="0"/>
          <a:chExt cx="0" cy="0"/>
        </a:xfrm>
      </p:grpSpPr>
      <p:sp>
        <p:nvSpPr>
          <p:cNvPr id="84" name="Google Shape;84;p18"/>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85" name="Google Shape;85;p1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6" name="Google Shape;86;p1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7" name="Shape 87"/>
        <p:cNvGrpSpPr/>
        <p:nvPr/>
      </p:nvGrpSpPr>
      <p:grpSpPr>
        <a:xfrm>
          <a:off x="0" y="0"/>
          <a:ext cx="0" cy="0"/>
          <a:chOff x="0" y="0"/>
          <a:chExt cx="0" cy="0"/>
        </a:xfrm>
      </p:grpSpPr>
      <p:sp>
        <p:nvSpPr>
          <p:cNvPr id="88" name="Google Shape;88;p19"/>
          <p:cNvSpPr txBox="1"/>
          <p:nvPr>
            <p:ph idx="1" type="subTitle"/>
          </p:nvPr>
        </p:nvSpPr>
        <p:spPr>
          <a:xfrm>
            <a:off x="2247500" y="1433050"/>
            <a:ext cx="18381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9pPr>
          </a:lstStyle>
          <a:p/>
        </p:txBody>
      </p:sp>
      <p:sp>
        <p:nvSpPr>
          <p:cNvPr id="89" name="Google Shape;89;p19"/>
          <p:cNvSpPr txBox="1"/>
          <p:nvPr>
            <p:ph idx="2" type="subTitle"/>
          </p:nvPr>
        </p:nvSpPr>
        <p:spPr>
          <a:xfrm>
            <a:off x="2247500" y="1790050"/>
            <a:ext cx="5160300" cy="2754000"/>
          </a:xfrm>
          <a:prstGeom prst="rect">
            <a:avLst/>
          </a:prstGeom>
        </p:spPr>
        <p:txBody>
          <a:bodyPr anchorCtr="0" anchor="t" bIns="91425" lIns="91425" spcFirstLastPara="1" rIns="91425" wrap="square" tIns="91425">
            <a:noAutofit/>
          </a:bodyPr>
          <a:lstStyle>
            <a:lvl1pPr lvl="0" marR="50800" rtl="0">
              <a:lnSpc>
                <a:spcPct val="166000"/>
              </a:lnSpc>
              <a:spcBef>
                <a:spcPts val="0"/>
              </a:spcBef>
              <a:spcAft>
                <a:spcPts val="0"/>
              </a:spcAft>
              <a:buClr>
                <a:schemeClr val="accent1"/>
              </a:buClr>
              <a:buSzPts val="1400"/>
              <a:buChar char="●"/>
              <a:defRPr sz="1400">
                <a:solidFill>
                  <a:srgbClr val="374957"/>
                </a:solidFill>
              </a:defRPr>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90" name="Google Shape;90;p19"/>
          <p:cNvSpPr txBox="1"/>
          <p:nvPr>
            <p:ph type="title"/>
          </p:nvPr>
        </p:nvSpPr>
        <p:spPr>
          <a:xfrm>
            <a:off x="713225" y="445025"/>
            <a:ext cx="429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91" name="Google Shape;91;p1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2" name="Google Shape;92;p1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3" name="Shape 93"/>
        <p:cNvGrpSpPr/>
        <p:nvPr/>
      </p:nvGrpSpPr>
      <p:grpSpPr>
        <a:xfrm>
          <a:off x="0" y="0"/>
          <a:ext cx="0" cy="0"/>
          <a:chOff x="0" y="0"/>
          <a:chExt cx="0" cy="0"/>
        </a:xfrm>
      </p:grpSpPr>
      <p:sp>
        <p:nvSpPr>
          <p:cNvPr id="94" name="Google Shape;94;p20"/>
          <p:cNvSpPr txBox="1"/>
          <p:nvPr>
            <p:ph type="title"/>
          </p:nvPr>
        </p:nvSpPr>
        <p:spPr>
          <a:xfrm>
            <a:off x="1122500" y="1073000"/>
            <a:ext cx="6899100" cy="2856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95" name="Google Shape;95;p2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6" name="Google Shape;96;p2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7" name="Google Shape;97;p20"/>
          <p:cNvCxnSpPr/>
          <p:nvPr/>
        </p:nvCxnSpPr>
        <p:spPr>
          <a:xfrm flipH="1">
            <a:off x="7093250" y="3935075"/>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98" name="Google Shape;98;p20"/>
          <p:cNvCxnSpPr/>
          <p:nvPr/>
        </p:nvCxnSpPr>
        <p:spPr>
          <a:xfrm flipH="1">
            <a:off x="-420450" y="-121600"/>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9" name="Shape 99"/>
        <p:cNvGrpSpPr/>
        <p:nvPr/>
      </p:nvGrpSpPr>
      <p:grpSpPr>
        <a:xfrm>
          <a:off x="0" y="0"/>
          <a:ext cx="0" cy="0"/>
          <a:chOff x="0" y="0"/>
          <a:chExt cx="0" cy="0"/>
        </a:xfrm>
      </p:grpSpPr>
      <p:sp>
        <p:nvSpPr>
          <p:cNvPr id="100" name="Google Shape;100;p21"/>
          <p:cNvSpPr txBox="1"/>
          <p:nvPr>
            <p:ph idx="1" type="subTitle"/>
          </p:nvPr>
        </p:nvSpPr>
        <p:spPr>
          <a:xfrm>
            <a:off x="89595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101" name="Google Shape;101;p21"/>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02" name="Google Shape;102;p2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3" name="Google Shape;103;p2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4" name="Google Shape;104;p21"/>
          <p:cNvCxnSpPr/>
          <p:nvPr/>
        </p:nvCxnSpPr>
        <p:spPr>
          <a:xfrm flipH="1">
            <a:off x="5925450" y="2797500"/>
            <a:ext cx="3378000" cy="24669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5" name="Shape 105"/>
        <p:cNvGrpSpPr/>
        <p:nvPr/>
      </p:nvGrpSpPr>
      <p:grpSpPr>
        <a:xfrm>
          <a:off x="0" y="0"/>
          <a:ext cx="0" cy="0"/>
          <a:chOff x="0" y="0"/>
          <a:chExt cx="0" cy="0"/>
        </a:xfrm>
      </p:grpSpPr>
      <p:sp>
        <p:nvSpPr>
          <p:cNvPr id="106" name="Google Shape;106;p22"/>
          <p:cNvSpPr txBox="1"/>
          <p:nvPr>
            <p:ph idx="1" type="body"/>
          </p:nvPr>
        </p:nvSpPr>
        <p:spPr>
          <a:xfrm>
            <a:off x="713225" y="441927"/>
            <a:ext cx="3557100" cy="977700"/>
          </a:xfrm>
          <a:prstGeom prst="rect">
            <a:avLst/>
          </a:prstGeom>
        </p:spPr>
        <p:txBody>
          <a:bodyPr anchorCtr="0" anchor="t" bIns="91425" lIns="91425" spcFirstLastPara="1" rIns="91425" wrap="square" tIns="91425">
            <a:noAutofit/>
          </a:bodyPr>
          <a:lstStyle>
            <a:lvl1pPr indent="-228600" lvl="0" marL="457200" rtl="0">
              <a:lnSpc>
                <a:spcPct val="100000"/>
              </a:lnSpc>
              <a:spcBef>
                <a:spcPts val="0"/>
              </a:spcBef>
              <a:spcAft>
                <a:spcPts val="0"/>
              </a:spcAft>
              <a:buSzPts val="1800"/>
              <a:buNone/>
              <a:defRPr sz="3000">
                <a:latin typeface="Vidaloka"/>
                <a:ea typeface="Vidaloka"/>
                <a:cs typeface="Vidaloka"/>
                <a:sym typeface="Vidaloka"/>
              </a:defRPr>
            </a:lvl1pPr>
          </a:lstStyle>
          <a:p/>
        </p:txBody>
      </p:sp>
      <p:cxnSp>
        <p:nvCxnSpPr>
          <p:cNvPr id="107" name="Google Shape;107;p2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8" name="Google Shape;108;p2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9" name="Google Shape;109;p22"/>
          <p:cNvCxnSpPr/>
          <p:nvPr/>
        </p:nvCxnSpPr>
        <p:spPr>
          <a:xfrm flipH="1" rot="10800000">
            <a:off x="6144975" y="3103725"/>
            <a:ext cx="3118200" cy="22011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0" name="Shape 110"/>
        <p:cNvGrpSpPr/>
        <p:nvPr/>
      </p:nvGrpSpPr>
      <p:grpSpPr>
        <a:xfrm>
          <a:off x="0" y="0"/>
          <a:ext cx="0" cy="0"/>
          <a:chOff x="0" y="0"/>
          <a:chExt cx="0" cy="0"/>
        </a:xfrm>
      </p:grpSpPr>
      <p:sp>
        <p:nvSpPr>
          <p:cNvPr id="111" name="Google Shape;111;p23"/>
          <p:cNvSpPr txBox="1"/>
          <p:nvPr>
            <p:ph hasCustomPrompt="1" type="title"/>
          </p:nvPr>
        </p:nvSpPr>
        <p:spPr>
          <a:xfrm>
            <a:off x="713225" y="1345363"/>
            <a:ext cx="7717500" cy="1644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0"/>
              <a:buNone/>
              <a:defRPr sz="12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12" name="Google Shape;112;p23"/>
          <p:cNvSpPr txBox="1"/>
          <p:nvPr>
            <p:ph idx="1" type="subTitle"/>
          </p:nvPr>
        </p:nvSpPr>
        <p:spPr>
          <a:xfrm>
            <a:off x="1514325" y="3188648"/>
            <a:ext cx="6120300" cy="37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cxnSp>
        <p:nvCxnSpPr>
          <p:cNvPr id="113" name="Google Shape;113;p2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4" name="Google Shape;114;p2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5" name="Google Shape;115;p23"/>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16" name="Google Shape;116;p2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17" name="Shape 117"/>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18" name="Shape 118"/>
        <p:cNvGrpSpPr/>
        <p:nvPr/>
      </p:nvGrpSpPr>
      <p:grpSpPr>
        <a:xfrm>
          <a:off x="0" y="0"/>
          <a:ext cx="0" cy="0"/>
          <a:chOff x="0" y="0"/>
          <a:chExt cx="0" cy="0"/>
        </a:xfrm>
      </p:grpSpPr>
      <p:sp>
        <p:nvSpPr>
          <p:cNvPr id="119" name="Google Shape;119;p25"/>
          <p:cNvSpPr txBox="1"/>
          <p:nvPr>
            <p:ph type="title"/>
          </p:nvPr>
        </p:nvSpPr>
        <p:spPr>
          <a:xfrm>
            <a:off x="713225" y="445025"/>
            <a:ext cx="3583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0" name="Google Shape;120;p25"/>
          <p:cNvSpPr txBox="1"/>
          <p:nvPr>
            <p:ph idx="1" type="subTitle"/>
          </p:nvPr>
        </p:nvSpPr>
        <p:spPr>
          <a:xfrm>
            <a:off x="5859325" y="1405390"/>
            <a:ext cx="2486100" cy="401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21" name="Google Shape;121;p25"/>
          <p:cNvSpPr txBox="1"/>
          <p:nvPr>
            <p:ph idx="2" type="subTitle"/>
          </p:nvPr>
        </p:nvSpPr>
        <p:spPr>
          <a:xfrm>
            <a:off x="5859325" y="1806417"/>
            <a:ext cx="2486100" cy="61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2" name="Google Shape;122;p25"/>
          <p:cNvSpPr txBox="1"/>
          <p:nvPr>
            <p:ph idx="3" type="subTitle"/>
          </p:nvPr>
        </p:nvSpPr>
        <p:spPr>
          <a:xfrm>
            <a:off x="1903925" y="1405390"/>
            <a:ext cx="2486100" cy="401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23" name="Google Shape;123;p25"/>
          <p:cNvSpPr txBox="1"/>
          <p:nvPr>
            <p:ph idx="4" type="subTitle"/>
          </p:nvPr>
        </p:nvSpPr>
        <p:spPr>
          <a:xfrm>
            <a:off x="1903925" y="1806417"/>
            <a:ext cx="2486100" cy="61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4" name="Google Shape;124;p25"/>
          <p:cNvSpPr txBox="1"/>
          <p:nvPr>
            <p:ph idx="5" type="subTitle"/>
          </p:nvPr>
        </p:nvSpPr>
        <p:spPr>
          <a:xfrm>
            <a:off x="5859325" y="3171118"/>
            <a:ext cx="2486100" cy="46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25" name="Google Shape;125;p25"/>
          <p:cNvSpPr txBox="1"/>
          <p:nvPr>
            <p:ph idx="6" type="subTitle"/>
          </p:nvPr>
        </p:nvSpPr>
        <p:spPr>
          <a:xfrm>
            <a:off x="5859325" y="3565487"/>
            <a:ext cx="2486100" cy="61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6" name="Google Shape;126;p25"/>
          <p:cNvSpPr txBox="1"/>
          <p:nvPr>
            <p:ph idx="7" type="subTitle"/>
          </p:nvPr>
        </p:nvSpPr>
        <p:spPr>
          <a:xfrm>
            <a:off x="1903925" y="3171118"/>
            <a:ext cx="2486100" cy="46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27" name="Google Shape;127;p25"/>
          <p:cNvSpPr txBox="1"/>
          <p:nvPr>
            <p:ph idx="8" type="subTitle"/>
          </p:nvPr>
        </p:nvSpPr>
        <p:spPr>
          <a:xfrm>
            <a:off x="1903975" y="3565487"/>
            <a:ext cx="2486100" cy="61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8" name="Google Shape;128;p25"/>
          <p:cNvSpPr txBox="1"/>
          <p:nvPr>
            <p:ph hasCustomPrompt="1" idx="9" type="title"/>
          </p:nvPr>
        </p:nvSpPr>
        <p:spPr>
          <a:xfrm>
            <a:off x="798575" y="1417915"/>
            <a:ext cx="10392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129" name="Google Shape;129;p25"/>
          <p:cNvSpPr txBox="1"/>
          <p:nvPr>
            <p:ph hasCustomPrompt="1" idx="13" type="title"/>
          </p:nvPr>
        </p:nvSpPr>
        <p:spPr>
          <a:xfrm>
            <a:off x="4753975" y="1403976"/>
            <a:ext cx="10392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130" name="Google Shape;130;p25"/>
          <p:cNvSpPr txBox="1"/>
          <p:nvPr>
            <p:ph hasCustomPrompt="1" idx="14" type="title"/>
          </p:nvPr>
        </p:nvSpPr>
        <p:spPr>
          <a:xfrm>
            <a:off x="798625" y="3176773"/>
            <a:ext cx="10392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131" name="Google Shape;131;p25"/>
          <p:cNvSpPr txBox="1"/>
          <p:nvPr>
            <p:ph hasCustomPrompt="1" idx="15" type="title"/>
          </p:nvPr>
        </p:nvSpPr>
        <p:spPr>
          <a:xfrm>
            <a:off x="4753975" y="3162833"/>
            <a:ext cx="10392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cxnSp>
        <p:nvCxnSpPr>
          <p:cNvPr id="132" name="Google Shape;132;p2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3" name="Google Shape;133;p2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1">
    <p:spTree>
      <p:nvGrpSpPr>
        <p:cNvPr id="134" name="Shape 134"/>
        <p:cNvGrpSpPr/>
        <p:nvPr/>
      </p:nvGrpSpPr>
      <p:grpSpPr>
        <a:xfrm>
          <a:off x="0" y="0"/>
          <a:ext cx="0" cy="0"/>
          <a:chOff x="0" y="0"/>
          <a:chExt cx="0" cy="0"/>
        </a:xfrm>
      </p:grpSpPr>
      <p:sp>
        <p:nvSpPr>
          <p:cNvPr id="135" name="Google Shape;135;p26"/>
          <p:cNvSpPr txBox="1"/>
          <p:nvPr>
            <p:ph type="title"/>
          </p:nvPr>
        </p:nvSpPr>
        <p:spPr>
          <a:xfrm>
            <a:off x="7200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36" name="Google Shape;136;p26"/>
          <p:cNvSpPr txBox="1"/>
          <p:nvPr>
            <p:ph hasCustomPrompt="1" idx="2" type="title"/>
          </p:nvPr>
        </p:nvSpPr>
        <p:spPr>
          <a:xfrm>
            <a:off x="14826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37" name="Google Shape;137;p26"/>
          <p:cNvSpPr txBox="1"/>
          <p:nvPr>
            <p:ph idx="1" type="subTitle"/>
          </p:nvPr>
        </p:nvSpPr>
        <p:spPr>
          <a:xfrm>
            <a:off x="720000" y="2081199"/>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8" name="Google Shape;138;p26"/>
          <p:cNvSpPr txBox="1"/>
          <p:nvPr>
            <p:ph idx="3" type="title"/>
          </p:nvPr>
        </p:nvSpPr>
        <p:spPr>
          <a:xfrm>
            <a:off x="34038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39" name="Google Shape;139;p26"/>
          <p:cNvSpPr txBox="1"/>
          <p:nvPr>
            <p:ph hasCustomPrompt="1" idx="4" type="title"/>
          </p:nvPr>
        </p:nvSpPr>
        <p:spPr>
          <a:xfrm>
            <a:off x="41664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40" name="Google Shape;140;p26"/>
          <p:cNvSpPr txBox="1"/>
          <p:nvPr>
            <p:ph idx="5" type="subTitle"/>
          </p:nvPr>
        </p:nvSpPr>
        <p:spPr>
          <a:xfrm>
            <a:off x="3403800" y="2081208"/>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1" name="Google Shape;141;p26"/>
          <p:cNvSpPr txBox="1"/>
          <p:nvPr>
            <p:ph idx="6" type="title"/>
          </p:nvPr>
        </p:nvSpPr>
        <p:spPr>
          <a:xfrm>
            <a:off x="60876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2" name="Google Shape;142;p26"/>
          <p:cNvSpPr txBox="1"/>
          <p:nvPr>
            <p:ph hasCustomPrompt="1" idx="7" type="title"/>
          </p:nvPr>
        </p:nvSpPr>
        <p:spPr>
          <a:xfrm>
            <a:off x="68502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43" name="Google Shape;143;p26"/>
          <p:cNvSpPr txBox="1"/>
          <p:nvPr>
            <p:ph idx="8" type="subTitle"/>
          </p:nvPr>
        </p:nvSpPr>
        <p:spPr>
          <a:xfrm>
            <a:off x="6087600" y="2081208"/>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4" name="Google Shape;144;p26"/>
          <p:cNvSpPr txBox="1"/>
          <p:nvPr>
            <p:ph idx="9" type="title"/>
          </p:nvPr>
        </p:nvSpPr>
        <p:spPr>
          <a:xfrm>
            <a:off x="7200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5" name="Google Shape;145;p26"/>
          <p:cNvSpPr txBox="1"/>
          <p:nvPr>
            <p:ph hasCustomPrompt="1" idx="13" type="title"/>
          </p:nvPr>
        </p:nvSpPr>
        <p:spPr>
          <a:xfrm>
            <a:off x="14826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46" name="Google Shape;146;p26"/>
          <p:cNvSpPr txBox="1"/>
          <p:nvPr>
            <p:ph idx="14" type="subTitle"/>
          </p:nvPr>
        </p:nvSpPr>
        <p:spPr>
          <a:xfrm>
            <a:off x="7200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7" name="Google Shape;147;p26"/>
          <p:cNvSpPr txBox="1"/>
          <p:nvPr>
            <p:ph idx="15" type="title"/>
          </p:nvPr>
        </p:nvSpPr>
        <p:spPr>
          <a:xfrm>
            <a:off x="34038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8" name="Google Shape;148;p26"/>
          <p:cNvSpPr txBox="1"/>
          <p:nvPr>
            <p:ph hasCustomPrompt="1" idx="16" type="title"/>
          </p:nvPr>
        </p:nvSpPr>
        <p:spPr>
          <a:xfrm>
            <a:off x="41664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49" name="Google Shape;149;p26"/>
          <p:cNvSpPr txBox="1"/>
          <p:nvPr>
            <p:ph idx="17" type="subTitle"/>
          </p:nvPr>
        </p:nvSpPr>
        <p:spPr>
          <a:xfrm>
            <a:off x="34038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50" name="Google Shape;150;p26"/>
          <p:cNvSpPr txBox="1"/>
          <p:nvPr>
            <p:ph idx="18" type="title"/>
          </p:nvPr>
        </p:nvSpPr>
        <p:spPr>
          <a:xfrm>
            <a:off x="60876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1" name="Google Shape;151;p26"/>
          <p:cNvSpPr txBox="1"/>
          <p:nvPr>
            <p:ph hasCustomPrompt="1" idx="19" type="title"/>
          </p:nvPr>
        </p:nvSpPr>
        <p:spPr>
          <a:xfrm>
            <a:off x="68502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52" name="Google Shape;152;p26"/>
          <p:cNvSpPr txBox="1"/>
          <p:nvPr>
            <p:ph idx="20" type="subTitle"/>
          </p:nvPr>
        </p:nvSpPr>
        <p:spPr>
          <a:xfrm>
            <a:off x="60876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53" name="Google Shape;153;p26"/>
          <p:cNvSpPr txBox="1"/>
          <p:nvPr>
            <p:ph idx="21" type="title"/>
          </p:nvPr>
        </p:nvSpPr>
        <p:spPr>
          <a:xfrm>
            <a:off x="2332400" y="445025"/>
            <a:ext cx="4479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54" name="Google Shape;154;p2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5" name="Google Shape;155;p2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6" name="Google Shape;156;p26"/>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57" name="Google Shape;157;p26"/>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158" name="Shape 158"/>
        <p:cNvGrpSpPr/>
        <p:nvPr/>
      </p:nvGrpSpPr>
      <p:grpSpPr>
        <a:xfrm>
          <a:off x="0" y="0"/>
          <a:ext cx="0" cy="0"/>
          <a:chOff x="0" y="0"/>
          <a:chExt cx="0" cy="0"/>
        </a:xfrm>
      </p:grpSpPr>
      <p:sp>
        <p:nvSpPr>
          <p:cNvPr id="159" name="Google Shape;159;p27"/>
          <p:cNvSpPr txBox="1"/>
          <p:nvPr>
            <p:ph type="title"/>
          </p:nvPr>
        </p:nvSpPr>
        <p:spPr>
          <a:xfrm>
            <a:off x="2410500" y="2808253"/>
            <a:ext cx="4323000" cy="49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60" name="Google Shape;160;p27"/>
          <p:cNvSpPr txBox="1"/>
          <p:nvPr>
            <p:ph idx="1" type="subTitle"/>
          </p:nvPr>
        </p:nvSpPr>
        <p:spPr>
          <a:xfrm>
            <a:off x="1842900" y="1661963"/>
            <a:ext cx="5458200" cy="9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61" name="Google Shape;161;p2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2" name="Google Shape;162;p2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12">
    <p:spTree>
      <p:nvGrpSpPr>
        <p:cNvPr id="163" name="Shape 163"/>
        <p:cNvGrpSpPr/>
        <p:nvPr/>
      </p:nvGrpSpPr>
      <p:grpSpPr>
        <a:xfrm>
          <a:off x="0" y="0"/>
          <a:ext cx="0" cy="0"/>
          <a:chOff x="0" y="0"/>
          <a:chExt cx="0" cy="0"/>
        </a:xfrm>
      </p:grpSpPr>
      <p:sp>
        <p:nvSpPr>
          <p:cNvPr id="164" name="Google Shape;164;p28"/>
          <p:cNvSpPr txBox="1"/>
          <p:nvPr>
            <p:ph type="title"/>
          </p:nvPr>
        </p:nvSpPr>
        <p:spPr>
          <a:xfrm>
            <a:off x="699900" y="2821263"/>
            <a:ext cx="4323000" cy="4977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65" name="Google Shape;165;p28"/>
          <p:cNvSpPr txBox="1"/>
          <p:nvPr>
            <p:ph idx="1" type="subTitle"/>
          </p:nvPr>
        </p:nvSpPr>
        <p:spPr>
          <a:xfrm>
            <a:off x="699900" y="1675902"/>
            <a:ext cx="5458200" cy="99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66" name="Google Shape;166;p2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7" name="Google Shape;167;p2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8" name="Google Shape;168;p28"/>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9" name="Google Shape;169;p28"/>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3">
    <p:spTree>
      <p:nvGrpSpPr>
        <p:cNvPr id="170" name="Shape 170"/>
        <p:cNvGrpSpPr/>
        <p:nvPr/>
      </p:nvGrpSpPr>
      <p:grpSpPr>
        <a:xfrm>
          <a:off x="0" y="0"/>
          <a:ext cx="0" cy="0"/>
          <a:chOff x="0" y="0"/>
          <a:chExt cx="0" cy="0"/>
        </a:xfrm>
      </p:grpSpPr>
      <p:sp>
        <p:nvSpPr>
          <p:cNvPr id="171" name="Google Shape;171;p29"/>
          <p:cNvSpPr txBox="1"/>
          <p:nvPr>
            <p:ph idx="1" type="subTitle"/>
          </p:nvPr>
        </p:nvSpPr>
        <p:spPr>
          <a:xfrm>
            <a:off x="264840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172" name="Google Shape;172;p29"/>
          <p:cNvSpPr txBox="1"/>
          <p:nvPr>
            <p:ph type="title"/>
          </p:nvPr>
        </p:nvSpPr>
        <p:spPr>
          <a:xfrm>
            <a:off x="1732050" y="445025"/>
            <a:ext cx="5679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cxnSp>
        <p:nvCxnSpPr>
          <p:cNvPr id="173" name="Google Shape;173;p2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4" name="Google Shape;174;p2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5" name="Google Shape;175;p2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76" name="Google Shape;176;p2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
    <p:spTree>
      <p:nvGrpSpPr>
        <p:cNvPr id="177" name="Shape 177"/>
        <p:cNvGrpSpPr/>
        <p:nvPr/>
      </p:nvGrpSpPr>
      <p:grpSpPr>
        <a:xfrm>
          <a:off x="0" y="0"/>
          <a:ext cx="0" cy="0"/>
          <a:chOff x="0" y="0"/>
          <a:chExt cx="0" cy="0"/>
        </a:xfrm>
      </p:grpSpPr>
      <p:sp>
        <p:nvSpPr>
          <p:cNvPr id="178" name="Google Shape;178;p30"/>
          <p:cNvSpPr txBox="1"/>
          <p:nvPr>
            <p:ph type="title"/>
          </p:nvPr>
        </p:nvSpPr>
        <p:spPr>
          <a:xfrm>
            <a:off x="1994850" y="1482825"/>
            <a:ext cx="5154300" cy="1291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9000"/>
              <a:buNone/>
              <a:defRPr sz="9000"/>
            </a:lvl1pPr>
            <a:lvl2pPr lvl="1" rtl="0" algn="ctr">
              <a:spcBef>
                <a:spcPts val="0"/>
              </a:spcBef>
              <a:spcAft>
                <a:spcPts val="0"/>
              </a:spcAft>
              <a:buSzPts val="9000"/>
              <a:buNone/>
              <a:defRPr sz="9000"/>
            </a:lvl2pPr>
            <a:lvl3pPr lvl="2" rtl="0" algn="ctr">
              <a:spcBef>
                <a:spcPts val="0"/>
              </a:spcBef>
              <a:spcAft>
                <a:spcPts val="0"/>
              </a:spcAft>
              <a:buSzPts val="9000"/>
              <a:buNone/>
              <a:defRPr sz="9000"/>
            </a:lvl3pPr>
            <a:lvl4pPr lvl="3" rtl="0" algn="ctr">
              <a:spcBef>
                <a:spcPts val="0"/>
              </a:spcBef>
              <a:spcAft>
                <a:spcPts val="0"/>
              </a:spcAft>
              <a:buSzPts val="9000"/>
              <a:buNone/>
              <a:defRPr sz="9000"/>
            </a:lvl4pPr>
            <a:lvl5pPr lvl="4" rtl="0" algn="ctr">
              <a:spcBef>
                <a:spcPts val="0"/>
              </a:spcBef>
              <a:spcAft>
                <a:spcPts val="0"/>
              </a:spcAft>
              <a:buSzPts val="9000"/>
              <a:buNone/>
              <a:defRPr sz="9000"/>
            </a:lvl5pPr>
            <a:lvl6pPr lvl="5" rtl="0" algn="ctr">
              <a:spcBef>
                <a:spcPts val="0"/>
              </a:spcBef>
              <a:spcAft>
                <a:spcPts val="0"/>
              </a:spcAft>
              <a:buSzPts val="9000"/>
              <a:buNone/>
              <a:defRPr sz="9000"/>
            </a:lvl6pPr>
            <a:lvl7pPr lvl="6" rtl="0" algn="ctr">
              <a:spcBef>
                <a:spcPts val="0"/>
              </a:spcBef>
              <a:spcAft>
                <a:spcPts val="0"/>
              </a:spcAft>
              <a:buSzPts val="9000"/>
              <a:buNone/>
              <a:defRPr sz="9000"/>
            </a:lvl7pPr>
            <a:lvl8pPr lvl="7" rtl="0" algn="ctr">
              <a:spcBef>
                <a:spcPts val="0"/>
              </a:spcBef>
              <a:spcAft>
                <a:spcPts val="0"/>
              </a:spcAft>
              <a:buSzPts val="9000"/>
              <a:buNone/>
              <a:defRPr sz="9000"/>
            </a:lvl8pPr>
            <a:lvl9pPr lvl="8" rtl="0" algn="ctr">
              <a:spcBef>
                <a:spcPts val="0"/>
              </a:spcBef>
              <a:spcAft>
                <a:spcPts val="0"/>
              </a:spcAft>
              <a:buSzPts val="9000"/>
              <a:buNone/>
              <a:defRPr sz="9000"/>
            </a:lvl9pPr>
          </a:lstStyle>
          <a:p/>
        </p:txBody>
      </p:sp>
      <p:sp>
        <p:nvSpPr>
          <p:cNvPr id="179" name="Google Shape;179;p30"/>
          <p:cNvSpPr txBox="1"/>
          <p:nvPr>
            <p:ph idx="1" type="subTitle"/>
          </p:nvPr>
        </p:nvSpPr>
        <p:spPr>
          <a:xfrm>
            <a:off x="2299500" y="2972150"/>
            <a:ext cx="4545000" cy="55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cxnSp>
        <p:nvCxnSpPr>
          <p:cNvPr id="180" name="Google Shape;180;p3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1" name="Google Shape;181;p3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4">
    <p:spTree>
      <p:nvGrpSpPr>
        <p:cNvPr id="182" name="Shape 182"/>
        <p:cNvGrpSpPr/>
        <p:nvPr/>
      </p:nvGrpSpPr>
      <p:grpSpPr>
        <a:xfrm>
          <a:off x="0" y="0"/>
          <a:ext cx="0" cy="0"/>
          <a:chOff x="0" y="0"/>
          <a:chExt cx="0" cy="0"/>
        </a:xfrm>
      </p:grpSpPr>
      <p:sp>
        <p:nvSpPr>
          <p:cNvPr id="183" name="Google Shape;183;p31"/>
          <p:cNvSpPr txBox="1"/>
          <p:nvPr>
            <p:ph type="title"/>
          </p:nvPr>
        </p:nvSpPr>
        <p:spPr>
          <a:xfrm>
            <a:off x="3742850" y="1549875"/>
            <a:ext cx="4545000" cy="1291200"/>
          </a:xfrm>
          <a:prstGeom prst="rect">
            <a:avLst/>
          </a:prstGeom>
        </p:spPr>
        <p:txBody>
          <a:bodyPr anchorCtr="0" anchor="t" bIns="91425" lIns="91425" spcFirstLastPara="1" rIns="91425" wrap="square" tIns="91425">
            <a:noAutofit/>
          </a:bodyPr>
          <a:lstStyle>
            <a:lvl1pPr lvl="0" rtl="0">
              <a:spcBef>
                <a:spcPts val="0"/>
              </a:spcBef>
              <a:spcAft>
                <a:spcPts val="0"/>
              </a:spcAft>
              <a:buSzPts val="9000"/>
              <a:buNone/>
              <a:defRPr sz="9000"/>
            </a:lvl1pPr>
            <a:lvl2pPr lvl="1" rtl="0">
              <a:spcBef>
                <a:spcPts val="0"/>
              </a:spcBef>
              <a:spcAft>
                <a:spcPts val="0"/>
              </a:spcAft>
              <a:buSzPts val="9000"/>
              <a:buNone/>
              <a:defRPr sz="9000"/>
            </a:lvl2pPr>
            <a:lvl3pPr lvl="2" rtl="0">
              <a:spcBef>
                <a:spcPts val="0"/>
              </a:spcBef>
              <a:spcAft>
                <a:spcPts val="0"/>
              </a:spcAft>
              <a:buSzPts val="9000"/>
              <a:buNone/>
              <a:defRPr sz="9000"/>
            </a:lvl3pPr>
            <a:lvl4pPr lvl="3" rtl="0">
              <a:spcBef>
                <a:spcPts val="0"/>
              </a:spcBef>
              <a:spcAft>
                <a:spcPts val="0"/>
              </a:spcAft>
              <a:buSzPts val="9000"/>
              <a:buNone/>
              <a:defRPr sz="9000"/>
            </a:lvl4pPr>
            <a:lvl5pPr lvl="4" rtl="0">
              <a:spcBef>
                <a:spcPts val="0"/>
              </a:spcBef>
              <a:spcAft>
                <a:spcPts val="0"/>
              </a:spcAft>
              <a:buSzPts val="9000"/>
              <a:buNone/>
              <a:defRPr sz="9000"/>
            </a:lvl5pPr>
            <a:lvl6pPr lvl="5" rtl="0">
              <a:spcBef>
                <a:spcPts val="0"/>
              </a:spcBef>
              <a:spcAft>
                <a:spcPts val="0"/>
              </a:spcAft>
              <a:buSzPts val="9000"/>
              <a:buNone/>
              <a:defRPr sz="9000"/>
            </a:lvl6pPr>
            <a:lvl7pPr lvl="6" rtl="0">
              <a:spcBef>
                <a:spcPts val="0"/>
              </a:spcBef>
              <a:spcAft>
                <a:spcPts val="0"/>
              </a:spcAft>
              <a:buSzPts val="9000"/>
              <a:buNone/>
              <a:defRPr sz="9000"/>
            </a:lvl7pPr>
            <a:lvl8pPr lvl="7" rtl="0">
              <a:spcBef>
                <a:spcPts val="0"/>
              </a:spcBef>
              <a:spcAft>
                <a:spcPts val="0"/>
              </a:spcAft>
              <a:buSzPts val="9000"/>
              <a:buNone/>
              <a:defRPr sz="9000"/>
            </a:lvl8pPr>
            <a:lvl9pPr lvl="8" rtl="0">
              <a:spcBef>
                <a:spcPts val="0"/>
              </a:spcBef>
              <a:spcAft>
                <a:spcPts val="0"/>
              </a:spcAft>
              <a:buSzPts val="9000"/>
              <a:buNone/>
              <a:defRPr sz="9000"/>
            </a:lvl9pPr>
          </a:lstStyle>
          <a:p/>
        </p:txBody>
      </p:sp>
      <p:sp>
        <p:nvSpPr>
          <p:cNvPr id="184" name="Google Shape;184;p31"/>
          <p:cNvSpPr txBox="1"/>
          <p:nvPr>
            <p:ph idx="1" type="subTitle"/>
          </p:nvPr>
        </p:nvSpPr>
        <p:spPr>
          <a:xfrm>
            <a:off x="3742850" y="3039213"/>
            <a:ext cx="4545000" cy="55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cxnSp>
        <p:nvCxnSpPr>
          <p:cNvPr id="185" name="Google Shape;185;p3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6" name="Google Shape;186;p3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7" name="Google Shape;187;p3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88" name="Google Shape;188;p3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89" name="Google Shape;189;p31"/>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90" name="Google Shape;190;p31"/>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5">
    <p:spTree>
      <p:nvGrpSpPr>
        <p:cNvPr id="191" name="Shape 191"/>
        <p:cNvGrpSpPr/>
        <p:nvPr/>
      </p:nvGrpSpPr>
      <p:grpSpPr>
        <a:xfrm>
          <a:off x="0" y="0"/>
          <a:ext cx="0" cy="0"/>
          <a:chOff x="0" y="0"/>
          <a:chExt cx="0" cy="0"/>
        </a:xfrm>
      </p:grpSpPr>
      <p:sp>
        <p:nvSpPr>
          <p:cNvPr id="192" name="Google Shape;192;p32"/>
          <p:cNvSpPr txBox="1"/>
          <p:nvPr>
            <p:ph type="title"/>
          </p:nvPr>
        </p:nvSpPr>
        <p:spPr>
          <a:xfrm>
            <a:off x="1677925" y="2511803"/>
            <a:ext cx="3714900" cy="805800"/>
          </a:xfrm>
          <a:prstGeom prst="rect">
            <a:avLst/>
          </a:prstGeom>
          <a:noFill/>
        </p:spPr>
        <p:txBody>
          <a:bodyPr anchorCtr="0" anchor="t" bIns="91425" lIns="91425" spcFirstLastPara="1" rIns="91425" wrap="square" tIns="91425">
            <a:noAutofit/>
          </a:bodyPr>
          <a:lstStyle>
            <a:lvl1pPr lvl="0" rtl="0" algn="r">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93" name="Google Shape;193;p32"/>
          <p:cNvSpPr txBox="1"/>
          <p:nvPr>
            <p:ph hasCustomPrompt="1" idx="2" type="title"/>
          </p:nvPr>
        </p:nvSpPr>
        <p:spPr>
          <a:xfrm>
            <a:off x="3741925" y="1484693"/>
            <a:ext cx="1650900" cy="978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194" name="Google Shape;194;p32"/>
          <p:cNvSpPr txBox="1"/>
          <p:nvPr>
            <p:ph idx="1" type="subTitle"/>
          </p:nvPr>
        </p:nvSpPr>
        <p:spPr>
          <a:xfrm>
            <a:off x="831625" y="3244000"/>
            <a:ext cx="4561200" cy="393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95" name="Google Shape;195;p32"/>
          <p:cNvCxnSpPr/>
          <p:nvPr/>
        </p:nvCxnSpPr>
        <p:spPr>
          <a:xfrm rot="10800000">
            <a:off x="-30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6" name="Google Shape;196;p32"/>
          <p:cNvCxnSpPr/>
          <p:nvPr/>
        </p:nvCxnSpPr>
        <p:spPr>
          <a:xfrm rot="10800000">
            <a:off x="-30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7" name="Google Shape;197;p32"/>
          <p:cNvCxnSpPr/>
          <p:nvPr/>
        </p:nvCxnSpPr>
        <p:spPr>
          <a:xfrm>
            <a:off x="-11287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98" name="Google Shape;198;p32"/>
          <p:cNvCxnSpPr/>
          <p:nvPr/>
        </p:nvCxnSpPr>
        <p:spPr>
          <a:xfrm>
            <a:off x="790872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199" name="Shape 199"/>
        <p:cNvGrpSpPr/>
        <p:nvPr/>
      </p:nvGrpSpPr>
      <p:grpSpPr>
        <a:xfrm>
          <a:off x="0" y="0"/>
          <a:ext cx="0" cy="0"/>
          <a:chOff x="0" y="0"/>
          <a:chExt cx="0" cy="0"/>
        </a:xfrm>
      </p:grpSpPr>
      <p:sp>
        <p:nvSpPr>
          <p:cNvPr id="200" name="Google Shape;200;p33"/>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201" name="Google Shape;201;p3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2" name="Google Shape;202;p3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3" name="Google Shape;203;p33"/>
          <p:cNvCxnSpPr/>
          <p:nvPr/>
        </p:nvCxnSpPr>
        <p:spPr>
          <a:xfrm>
            <a:off x="7207350" y="-153175"/>
            <a:ext cx="2120400" cy="12738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6">
    <p:spTree>
      <p:nvGrpSpPr>
        <p:cNvPr id="204" name="Shape 204"/>
        <p:cNvGrpSpPr/>
        <p:nvPr/>
      </p:nvGrpSpPr>
      <p:grpSpPr>
        <a:xfrm>
          <a:off x="0" y="0"/>
          <a:ext cx="0" cy="0"/>
          <a:chOff x="0" y="0"/>
          <a:chExt cx="0" cy="0"/>
        </a:xfrm>
      </p:grpSpPr>
      <p:cxnSp>
        <p:nvCxnSpPr>
          <p:cNvPr id="205" name="Google Shape;205;p3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6" name="Google Shape;206;p3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7" name="Google Shape;207;p3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8" name="Google Shape;208;p3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9" name="Google Shape;209;p34"/>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10" name="Google Shape;210;p34"/>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211" name="Google Shape;211;p34"/>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7">
    <p:spTree>
      <p:nvGrpSpPr>
        <p:cNvPr id="212" name="Shape 212"/>
        <p:cNvGrpSpPr/>
        <p:nvPr/>
      </p:nvGrpSpPr>
      <p:grpSpPr>
        <a:xfrm>
          <a:off x="0" y="0"/>
          <a:ext cx="0" cy="0"/>
          <a:chOff x="0" y="0"/>
          <a:chExt cx="0" cy="0"/>
        </a:xfrm>
      </p:grpSpPr>
      <p:sp>
        <p:nvSpPr>
          <p:cNvPr id="213" name="Google Shape;213;p35"/>
          <p:cNvSpPr txBox="1"/>
          <p:nvPr>
            <p:ph type="title"/>
          </p:nvPr>
        </p:nvSpPr>
        <p:spPr>
          <a:xfrm>
            <a:off x="1877475" y="445025"/>
            <a:ext cx="5389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4" name="Google Shape;214;p35"/>
          <p:cNvSpPr txBox="1"/>
          <p:nvPr>
            <p:ph idx="1" type="subTitle"/>
          </p:nvPr>
        </p:nvSpPr>
        <p:spPr>
          <a:xfrm>
            <a:off x="3226708" y="1405390"/>
            <a:ext cx="2486100" cy="4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215" name="Google Shape;215;p35"/>
          <p:cNvSpPr txBox="1"/>
          <p:nvPr>
            <p:ph idx="2" type="subTitle"/>
          </p:nvPr>
        </p:nvSpPr>
        <p:spPr>
          <a:xfrm>
            <a:off x="3226708" y="180641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6" name="Google Shape;216;p35"/>
          <p:cNvSpPr txBox="1"/>
          <p:nvPr>
            <p:ph idx="3" type="subTitle"/>
          </p:nvPr>
        </p:nvSpPr>
        <p:spPr>
          <a:xfrm>
            <a:off x="719108" y="1405390"/>
            <a:ext cx="2486100" cy="4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217" name="Google Shape;217;p35"/>
          <p:cNvSpPr txBox="1"/>
          <p:nvPr>
            <p:ph idx="4" type="subTitle"/>
          </p:nvPr>
        </p:nvSpPr>
        <p:spPr>
          <a:xfrm>
            <a:off x="719108" y="180641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8" name="Google Shape;218;p35"/>
          <p:cNvSpPr txBox="1"/>
          <p:nvPr>
            <p:ph idx="5" type="subTitle"/>
          </p:nvPr>
        </p:nvSpPr>
        <p:spPr>
          <a:xfrm>
            <a:off x="3226708" y="3171118"/>
            <a:ext cx="2486100" cy="46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219" name="Google Shape;219;p35"/>
          <p:cNvSpPr txBox="1"/>
          <p:nvPr>
            <p:ph idx="6" type="subTitle"/>
          </p:nvPr>
        </p:nvSpPr>
        <p:spPr>
          <a:xfrm>
            <a:off x="3226708" y="356548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0" name="Google Shape;220;p35"/>
          <p:cNvSpPr txBox="1"/>
          <p:nvPr>
            <p:ph idx="7" type="subTitle"/>
          </p:nvPr>
        </p:nvSpPr>
        <p:spPr>
          <a:xfrm>
            <a:off x="719108" y="3171118"/>
            <a:ext cx="2486100" cy="46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221" name="Google Shape;221;p35"/>
          <p:cNvSpPr txBox="1"/>
          <p:nvPr>
            <p:ph idx="8" type="subTitle"/>
          </p:nvPr>
        </p:nvSpPr>
        <p:spPr>
          <a:xfrm>
            <a:off x="719158" y="356548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222" name="Google Shape;222;p3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3" name="Google Shape;223;p3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8">
    <p:spTree>
      <p:nvGrpSpPr>
        <p:cNvPr id="224" name="Shape 224"/>
        <p:cNvGrpSpPr/>
        <p:nvPr/>
      </p:nvGrpSpPr>
      <p:grpSpPr>
        <a:xfrm>
          <a:off x="0" y="0"/>
          <a:ext cx="0" cy="0"/>
          <a:chOff x="0" y="0"/>
          <a:chExt cx="0" cy="0"/>
        </a:xfrm>
      </p:grpSpPr>
      <p:cxnSp>
        <p:nvCxnSpPr>
          <p:cNvPr id="225" name="Google Shape;225;p3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6" name="Google Shape;226;p3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7" name="Google Shape;227;p36"/>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8" name="Google Shape;228;p36"/>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229" name="Google Shape;229;p36"/>
          <p:cNvSpPr txBox="1"/>
          <p:nvPr>
            <p:ph idx="1" type="body"/>
          </p:nvPr>
        </p:nvSpPr>
        <p:spPr>
          <a:xfrm>
            <a:off x="5547900" y="3007750"/>
            <a:ext cx="2883000" cy="15954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SzPts val="1800"/>
              <a:buChar char="●"/>
              <a:defRPr sz="3000">
                <a:solidFill>
                  <a:schemeClr val="dk1"/>
                </a:solidFill>
                <a:latin typeface="Vidaloka"/>
                <a:ea typeface="Vidaloka"/>
                <a:cs typeface="Vidaloka"/>
                <a:sym typeface="Vidaloka"/>
              </a:defRPr>
            </a:lvl1pPr>
            <a:lvl2pPr indent="-317500" lvl="1" marL="914400" rtl="0">
              <a:lnSpc>
                <a:spcPct val="100000"/>
              </a:lnSpc>
              <a:spcBef>
                <a:spcPts val="0"/>
              </a:spcBef>
              <a:spcAft>
                <a:spcPts val="0"/>
              </a:spcAft>
              <a:buSzPts val="1400"/>
              <a:buChar char="○"/>
              <a:defRPr sz="3000">
                <a:latin typeface="Vidaloka"/>
                <a:ea typeface="Vidaloka"/>
                <a:cs typeface="Vidaloka"/>
                <a:sym typeface="Vidaloka"/>
              </a:defRPr>
            </a:lvl2pPr>
            <a:lvl3pPr indent="-317500" lvl="2" marL="1371600" rtl="0">
              <a:lnSpc>
                <a:spcPct val="100000"/>
              </a:lnSpc>
              <a:spcBef>
                <a:spcPts val="0"/>
              </a:spcBef>
              <a:spcAft>
                <a:spcPts val="0"/>
              </a:spcAft>
              <a:buSzPts val="1400"/>
              <a:buChar char="■"/>
              <a:defRPr sz="3000">
                <a:latin typeface="Vidaloka"/>
                <a:ea typeface="Vidaloka"/>
                <a:cs typeface="Vidaloka"/>
                <a:sym typeface="Vidaloka"/>
              </a:defRPr>
            </a:lvl3pPr>
            <a:lvl4pPr indent="-317500" lvl="3" marL="1828800" rtl="0">
              <a:lnSpc>
                <a:spcPct val="100000"/>
              </a:lnSpc>
              <a:spcBef>
                <a:spcPts val="0"/>
              </a:spcBef>
              <a:spcAft>
                <a:spcPts val="0"/>
              </a:spcAft>
              <a:buSzPts val="1400"/>
              <a:buChar char="●"/>
              <a:defRPr sz="3000">
                <a:latin typeface="Vidaloka"/>
                <a:ea typeface="Vidaloka"/>
                <a:cs typeface="Vidaloka"/>
                <a:sym typeface="Vidaloka"/>
              </a:defRPr>
            </a:lvl4pPr>
            <a:lvl5pPr indent="-317500" lvl="4" marL="2286000" rtl="0">
              <a:lnSpc>
                <a:spcPct val="100000"/>
              </a:lnSpc>
              <a:spcBef>
                <a:spcPts val="0"/>
              </a:spcBef>
              <a:spcAft>
                <a:spcPts val="0"/>
              </a:spcAft>
              <a:buSzPts val="1400"/>
              <a:buChar char="○"/>
              <a:defRPr sz="3000">
                <a:latin typeface="Vidaloka"/>
                <a:ea typeface="Vidaloka"/>
                <a:cs typeface="Vidaloka"/>
                <a:sym typeface="Vidaloka"/>
              </a:defRPr>
            </a:lvl5pPr>
            <a:lvl6pPr indent="-317500" lvl="5" marL="2743200" rtl="0">
              <a:lnSpc>
                <a:spcPct val="100000"/>
              </a:lnSpc>
              <a:spcBef>
                <a:spcPts val="0"/>
              </a:spcBef>
              <a:spcAft>
                <a:spcPts val="0"/>
              </a:spcAft>
              <a:buSzPts val="1400"/>
              <a:buChar char="■"/>
              <a:defRPr sz="3000">
                <a:latin typeface="Vidaloka"/>
                <a:ea typeface="Vidaloka"/>
                <a:cs typeface="Vidaloka"/>
                <a:sym typeface="Vidaloka"/>
              </a:defRPr>
            </a:lvl6pPr>
            <a:lvl7pPr indent="-317500" lvl="6" marL="3200400" rtl="0">
              <a:lnSpc>
                <a:spcPct val="100000"/>
              </a:lnSpc>
              <a:spcBef>
                <a:spcPts val="0"/>
              </a:spcBef>
              <a:spcAft>
                <a:spcPts val="0"/>
              </a:spcAft>
              <a:buSzPts val="1400"/>
              <a:buChar char="●"/>
              <a:defRPr sz="3000">
                <a:latin typeface="Vidaloka"/>
                <a:ea typeface="Vidaloka"/>
                <a:cs typeface="Vidaloka"/>
                <a:sym typeface="Vidaloka"/>
              </a:defRPr>
            </a:lvl7pPr>
            <a:lvl8pPr indent="-317500" lvl="7" marL="3657600" rtl="0">
              <a:lnSpc>
                <a:spcPct val="100000"/>
              </a:lnSpc>
              <a:spcBef>
                <a:spcPts val="0"/>
              </a:spcBef>
              <a:spcAft>
                <a:spcPts val="0"/>
              </a:spcAft>
              <a:buSzPts val="1400"/>
              <a:buChar char="○"/>
              <a:defRPr sz="3000">
                <a:latin typeface="Vidaloka"/>
                <a:ea typeface="Vidaloka"/>
                <a:cs typeface="Vidaloka"/>
                <a:sym typeface="Vidaloka"/>
              </a:defRPr>
            </a:lvl8pPr>
            <a:lvl9pPr indent="-317500" lvl="8" marL="4114800" rtl="0">
              <a:lnSpc>
                <a:spcPct val="100000"/>
              </a:lnSpc>
              <a:spcBef>
                <a:spcPts val="0"/>
              </a:spcBef>
              <a:spcAft>
                <a:spcPts val="0"/>
              </a:spcAft>
              <a:buSzPts val="1400"/>
              <a:buChar char="■"/>
              <a:defRPr sz="3000">
                <a:latin typeface="Vidaloka"/>
                <a:ea typeface="Vidaloka"/>
                <a:cs typeface="Vidaloka"/>
                <a:sym typeface="Vidaloka"/>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CUSTOM_19">
    <p:spTree>
      <p:nvGrpSpPr>
        <p:cNvPr id="230" name="Shape 230"/>
        <p:cNvGrpSpPr/>
        <p:nvPr/>
      </p:nvGrpSpPr>
      <p:grpSpPr>
        <a:xfrm>
          <a:off x="0" y="0"/>
          <a:ext cx="0" cy="0"/>
          <a:chOff x="0" y="0"/>
          <a:chExt cx="0" cy="0"/>
        </a:xfrm>
      </p:grpSpPr>
      <p:sp>
        <p:nvSpPr>
          <p:cNvPr id="231" name="Google Shape;231;p37"/>
          <p:cNvSpPr txBox="1"/>
          <p:nvPr>
            <p:ph hasCustomPrompt="1" type="title"/>
          </p:nvPr>
        </p:nvSpPr>
        <p:spPr>
          <a:xfrm>
            <a:off x="713225" y="1345375"/>
            <a:ext cx="6120300" cy="1644300"/>
          </a:xfrm>
          <a:prstGeom prst="rect">
            <a:avLst/>
          </a:prstGeom>
        </p:spPr>
        <p:txBody>
          <a:bodyPr anchorCtr="0" anchor="t" bIns="91425" lIns="91425" spcFirstLastPara="1" rIns="91425" wrap="square" tIns="91425">
            <a:noAutofit/>
          </a:bodyPr>
          <a:lstStyle>
            <a:lvl1pPr lvl="0" rtl="0">
              <a:spcBef>
                <a:spcPts val="0"/>
              </a:spcBef>
              <a:spcAft>
                <a:spcPts val="0"/>
              </a:spcAft>
              <a:buSzPts val="12000"/>
              <a:buNone/>
              <a:defRPr sz="12000">
                <a:solidFill>
                  <a:schemeClr val="accen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232" name="Google Shape;232;p37"/>
          <p:cNvSpPr txBox="1"/>
          <p:nvPr>
            <p:ph idx="1" type="subTitle"/>
          </p:nvPr>
        </p:nvSpPr>
        <p:spPr>
          <a:xfrm>
            <a:off x="713225" y="3188648"/>
            <a:ext cx="6120300" cy="3750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233" name="Google Shape;233;p3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4" name="Google Shape;234;p3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5" name="Google Shape;235;p3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36" name="Google Shape;236;p37"/>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spTree>
      <p:nvGrpSpPr>
        <p:cNvPr id="237" name="Shape 237"/>
        <p:cNvGrpSpPr/>
        <p:nvPr/>
      </p:nvGrpSpPr>
      <p:grpSpPr>
        <a:xfrm>
          <a:off x="0" y="0"/>
          <a:ext cx="0" cy="0"/>
          <a:chOff x="0" y="0"/>
          <a:chExt cx="0" cy="0"/>
        </a:xfrm>
      </p:grpSpPr>
      <p:sp>
        <p:nvSpPr>
          <p:cNvPr id="238" name="Google Shape;238;p38"/>
          <p:cNvSpPr txBox="1"/>
          <p:nvPr>
            <p:ph type="title"/>
          </p:nvPr>
        </p:nvSpPr>
        <p:spPr>
          <a:xfrm>
            <a:off x="4956100" y="2467375"/>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39" name="Google Shape;239;p38"/>
          <p:cNvSpPr txBox="1"/>
          <p:nvPr>
            <p:ph hasCustomPrompt="1" idx="2" type="title"/>
          </p:nvPr>
        </p:nvSpPr>
        <p:spPr>
          <a:xfrm>
            <a:off x="4956100" y="1402325"/>
            <a:ext cx="1650900" cy="9783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240" name="Google Shape;240;p38"/>
          <p:cNvSpPr txBox="1"/>
          <p:nvPr>
            <p:ph idx="1" type="subTitle"/>
          </p:nvPr>
        </p:nvSpPr>
        <p:spPr>
          <a:xfrm>
            <a:off x="4956100" y="3116275"/>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241" name="Google Shape;241;p3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42" name="Google Shape;242;p3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43" name="Google Shape;243;p38"/>
          <p:cNvCxnSpPr/>
          <p:nvPr/>
        </p:nvCxnSpPr>
        <p:spPr>
          <a:xfrm>
            <a:off x="-209600" y="2402450"/>
            <a:ext cx="3144300" cy="27897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20">
    <p:spTree>
      <p:nvGrpSpPr>
        <p:cNvPr id="244" name="Shape 244"/>
        <p:cNvGrpSpPr/>
        <p:nvPr/>
      </p:nvGrpSpPr>
      <p:grpSpPr>
        <a:xfrm>
          <a:off x="0" y="0"/>
          <a:ext cx="0" cy="0"/>
          <a:chOff x="0" y="0"/>
          <a:chExt cx="0" cy="0"/>
        </a:xfrm>
      </p:grpSpPr>
      <p:sp>
        <p:nvSpPr>
          <p:cNvPr id="245" name="Google Shape;245;p39"/>
          <p:cNvSpPr txBox="1"/>
          <p:nvPr>
            <p:ph type="title"/>
          </p:nvPr>
        </p:nvSpPr>
        <p:spPr>
          <a:xfrm>
            <a:off x="4373850" y="944250"/>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46" name="Google Shape;246;p39"/>
          <p:cNvSpPr txBox="1"/>
          <p:nvPr>
            <p:ph hasCustomPrompt="1" idx="2" type="title"/>
          </p:nvPr>
        </p:nvSpPr>
        <p:spPr>
          <a:xfrm>
            <a:off x="2294850" y="1096650"/>
            <a:ext cx="1650900" cy="978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247" name="Google Shape;247;p39"/>
          <p:cNvSpPr txBox="1"/>
          <p:nvPr>
            <p:ph idx="1" type="subTitle"/>
          </p:nvPr>
        </p:nvSpPr>
        <p:spPr>
          <a:xfrm>
            <a:off x="4373850" y="1593150"/>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248" name="Google Shape;248;p3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49" name="Google Shape;249;p3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50" name="Google Shape;250;p3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51" name="Google Shape;251;p3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52" name="Google Shape;252;p3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53" name="Google Shape;253;p39"/>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_1">
    <p:spTree>
      <p:nvGrpSpPr>
        <p:cNvPr id="254" name="Shape 254"/>
        <p:cNvGrpSpPr/>
        <p:nvPr/>
      </p:nvGrpSpPr>
      <p:grpSpPr>
        <a:xfrm>
          <a:off x="0" y="0"/>
          <a:ext cx="0" cy="0"/>
          <a:chOff x="0" y="0"/>
          <a:chExt cx="0" cy="0"/>
        </a:xfrm>
      </p:grpSpPr>
      <p:sp>
        <p:nvSpPr>
          <p:cNvPr id="255" name="Google Shape;255;p40"/>
          <p:cNvSpPr txBox="1"/>
          <p:nvPr>
            <p:ph type="title"/>
          </p:nvPr>
        </p:nvSpPr>
        <p:spPr>
          <a:xfrm>
            <a:off x="1043725" y="922567"/>
            <a:ext cx="3123000" cy="225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56" name="Google Shape;256;p40"/>
          <p:cNvSpPr txBox="1"/>
          <p:nvPr>
            <p:ph idx="1" type="subTitle"/>
          </p:nvPr>
        </p:nvSpPr>
        <p:spPr>
          <a:xfrm>
            <a:off x="1043725" y="3360938"/>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257" name="Google Shape;257;p4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58" name="Google Shape;258;p4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59" name="Google Shape;259;p40"/>
          <p:cNvCxnSpPr/>
          <p:nvPr/>
        </p:nvCxnSpPr>
        <p:spPr>
          <a:xfrm>
            <a:off x="5322650" y="-80625"/>
            <a:ext cx="4005000" cy="20073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1">
    <p:spTree>
      <p:nvGrpSpPr>
        <p:cNvPr id="260" name="Shape 260"/>
        <p:cNvGrpSpPr/>
        <p:nvPr/>
      </p:nvGrpSpPr>
      <p:grpSpPr>
        <a:xfrm>
          <a:off x="0" y="0"/>
          <a:ext cx="0" cy="0"/>
          <a:chOff x="0" y="0"/>
          <a:chExt cx="0" cy="0"/>
        </a:xfrm>
      </p:grpSpPr>
      <p:sp>
        <p:nvSpPr>
          <p:cNvPr id="261" name="Google Shape;261;p41"/>
          <p:cNvSpPr txBox="1"/>
          <p:nvPr>
            <p:ph type="title"/>
          </p:nvPr>
        </p:nvSpPr>
        <p:spPr>
          <a:xfrm>
            <a:off x="5310925" y="962565"/>
            <a:ext cx="3123000" cy="225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2" name="Google Shape;262;p41"/>
          <p:cNvSpPr txBox="1"/>
          <p:nvPr>
            <p:ph idx="1" type="subTitle"/>
          </p:nvPr>
        </p:nvSpPr>
        <p:spPr>
          <a:xfrm>
            <a:off x="5310925" y="3400935"/>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solidFill>
                  <a:schemeClr val="dk1"/>
                </a:solidFill>
              </a:defRPr>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263" name="Google Shape;263;p4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64" name="Google Shape;264;p4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65" name="Google Shape;265;p4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66" name="Google Shape;266;p4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67" name="Google Shape;267;p41"/>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68" name="Google Shape;268;p41"/>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269" name="Shape 269"/>
        <p:cNvGrpSpPr/>
        <p:nvPr/>
      </p:nvGrpSpPr>
      <p:grpSpPr>
        <a:xfrm>
          <a:off x="0" y="0"/>
          <a:ext cx="0" cy="0"/>
          <a:chOff x="0" y="0"/>
          <a:chExt cx="0" cy="0"/>
        </a:xfrm>
      </p:grpSpPr>
      <p:sp>
        <p:nvSpPr>
          <p:cNvPr id="270" name="Google Shape;270;p42"/>
          <p:cNvSpPr txBox="1"/>
          <p:nvPr>
            <p:ph idx="1" type="subTitle"/>
          </p:nvPr>
        </p:nvSpPr>
        <p:spPr>
          <a:xfrm>
            <a:off x="3509000"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71" name="Google Shape;271;p42"/>
          <p:cNvSpPr txBox="1"/>
          <p:nvPr>
            <p:ph idx="2" type="subTitle"/>
          </p:nvPr>
        </p:nvSpPr>
        <p:spPr>
          <a:xfrm>
            <a:off x="350902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2" name="Google Shape;272;p42"/>
          <p:cNvSpPr txBox="1"/>
          <p:nvPr>
            <p:ph idx="3" type="subTitle"/>
          </p:nvPr>
        </p:nvSpPr>
        <p:spPr>
          <a:xfrm>
            <a:off x="953025"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73" name="Google Shape;273;p42"/>
          <p:cNvSpPr txBox="1"/>
          <p:nvPr>
            <p:ph idx="4" type="subTitle"/>
          </p:nvPr>
        </p:nvSpPr>
        <p:spPr>
          <a:xfrm>
            <a:off x="95312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4" name="Google Shape;274;p42"/>
          <p:cNvSpPr txBox="1"/>
          <p:nvPr>
            <p:ph idx="5" type="subTitle"/>
          </p:nvPr>
        </p:nvSpPr>
        <p:spPr>
          <a:xfrm>
            <a:off x="6064875"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75" name="Google Shape;275;p42"/>
          <p:cNvSpPr txBox="1"/>
          <p:nvPr>
            <p:ph idx="6" type="subTitle"/>
          </p:nvPr>
        </p:nvSpPr>
        <p:spPr>
          <a:xfrm>
            <a:off x="606487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6" name="Google Shape;276;p42"/>
          <p:cNvSpPr txBox="1"/>
          <p:nvPr>
            <p:ph type="title"/>
          </p:nvPr>
        </p:nvSpPr>
        <p:spPr>
          <a:xfrm>
            <a:off x="713225" y="445025"/>
            <a:ext cx="665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77" name="Google Shape;277;p4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78" name="Google Shape;278;p4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2">
    <p:spTree>
      <p:nvGrpSpPr>
        <p:cNvPr id="279" name="Shape 279"/>
        <p:cNvGrpSpPr/>
        <p:nvPr/>
      </p:nvGrpSpPr>
      <p:grpSpPr>
        <a:xfrm>
          <a:off x="0" y="0"/>
          <a:ext cx="0" cy="0"/>
          <a:chOff x="0" y="0"/>
          <a:chExt cx="0" cy="0"/>
        </a:xfrm>
      </p:grpSpPr>
      <p:sp>
        <p:nvSpPr>
          <p:cNvPr id="280" name="Google Shape;280;p43"/>
          <p:cNvSpPr txBox="1"/>
          <p:nvPr>
            <p:ph idx="1" type="subTitle"/>
          </p:nvPr>
        </p:nvSpPr>
        <p:spPr>
          <a:xfrm>
            <a:off x="3509000"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81" name="Google Shape;281;p43"/>
          <p:cNvSpPr txBox="1"/>
          <p:nvPr>
            <p:ph idx="2" type="subTitle"/>
          </p:nvPr>
        </p:nvSpPr>
        <p:spPr>
          <a:xfrm>
            <a:off x="350902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82" name="Google Shape;282;p43"/>
          <p:cNvSpPr txBox="1"/>
          <p:nvPr>
            <p:ph idx="3" type="subTitle"/>
          </p:nvPr>
        </p:nvSpPr>
        <p:spPr>
          <a:xfrm>
            <a:off x="953025"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83" name="Google Shape;283;p43"/>
          <p:cNvSpPr txBox="1"/>
          <p:nvPr>
            <p:ph idx="4" type="subTitle"/>
          </p:nvPr>
        </p:nvSpPr>
        <p:spPr>
          <a:xfrm>
            <a:off x="95312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84" name="Google Shape;284;p43"/>
          <p:cNvSpPr txBox="1"/>
          <p:nvPr>
            <p:ph idx="5" type="subTitle"/>
          </p:nvPr>
        </p:nvSpPr>
        <p:spPr>
          <a:xfrm>
            <a:off x="6064875"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85" name="Google Shape;285;p43"/>
          <p:cNvSpPr txBox="1"/>
          <p:nvPr>
            <p:ph idx="6" type="subTitle"/>
          </p:nvPr>
        </p:nvSpPr>
        <p:spPr>
          <a:xfrm>
            <a:off x="606487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86" name="Google Shape;286;p43"/>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287" name="Google Shape;287;p43"/>
          <p:cNvSpPr txBox="1"/>
          <p:nvPr>
            <p:ph idx="7"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88" name="Google Shape;288;p43"/>
          <p:cNvSpPr txBox="1"/>
          <p:nvPr>
            <p:ph idx="8" type="subTitle"/>
          </p:nvPr>
        </p:nvSpPr>
        <p:spPr>
          <a:xfrm>
            <a:off x="350902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89" name="Google Shape;289;p43"/>
          <p:cNvSpPr txBox="1"/>
          <p:nvPr>
            <p:ph idx="9"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0" name="Google Shape;290;p43"/>
          <p:cNvSpPr txBox="1"/>
          <p:nvPr>
            <p:ph idx="13" type="subTitle"/>
          </p:nvPr>
        </p:nvSpPr>
        <p:spPr>
          <a:xfrm>
            <a:off x="95312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1" name="Google Shape;291;p43"/>
          <p:cNvSpPr txBox="1"/>
          <p:nvPr>
            <p:ph idx="14"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2" name="Google Shape;292;p43"/>
          <p:cNvSpPr txBox="1"/>
          <p:nvPr>
            <p:ph idx="15" type="subTitle"/>
          </p:nvPr>
        </p:nvSpPr>
        <p:spPr>
          <a:xfrm>
            <a:off x="606487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293" name="Google Shape;293;p4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94" name="Google Shape;294;p4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95" name="Google Shape;295;p43"/>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96" name="Google Shape;296;p4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
  <p:cSld name="CUSTOM_32">
    <p:spTree>
      <p:nvGrpSpPr>
        <p:cNvPr id="297" name="Shape 297"/>
        <p:cNvGrpSpPr/>
        <p:nvPr/>
      </p:nvGrpSpPr>
      <p:grpSpPr>
        <a:xfrm>
          <a:off x="0" y="0"/>
          <a:ext cx="0" cy="0"/>
          <a:chOff x="0" y="0"/>
          <a:chExt cx="0" cy="0"/>
        </a:xfrm>
      </p:grpSpPr>
      <p:sp>
        <p:nvSpPr>
          <p:cNvPr id="298" name="Google Shape;298;p44"/>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99" name="Google Shape;299;p44"/>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0" name="Google Shape;300;p44"/>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01" name="Google Shape;301;p44"/>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2" name="Google Shape;302;p44"/>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03" name="Google Shape;303;p44"/>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4" name="Google Shape;304;p44"/>
          <p:cNvSpPr txBox="1"/>
          <p:nvPr>
            <p:ph idx="7" type="subTitle"/>
          </p:nvPr>
        </p:nvSpPr>
        <p:spPr>
          <a:xfrm>
            <a:off x="3414050"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05" name="Google Shape;305;p44"/>
          <p:cNvSpPr txBox="1"/>
          <p:nvPr>
            <p:ph idx="8" type="subTitle"/>
          </p:nvPr>
        </p:nvSpPr>
        <p:spPr>
          <a:xfrm>
            <a:off x="3564200"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6" name="Google Shape;306;p44"/>
          <p:cNvSpPr txBox="1"/>
          <p:nvPr>
            <p:ph idx="9" type="subTitle"/>
          </p:nvPr>
        </p:nvSpPr>
        <p:spPr>
          <a:xfrm>
            <a:off x="705725"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07" name="Google Shape;307;p44"/>
          <p:cNvSpPr txBox="1"/>
          <p:nvPr>
            <p:ph idx="13" type="subTitle"/>
          </p:nvPr>
        </p:nvSpPr>
        <p:spPr>
          <a:xfrm>
            <a:off x="855875"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8" name="Google Shape;308;p44"/>
          <p:cNvSpPr txBox="1"/>
          <p:nvPr>
            <p:ph idx="14" type="subTitle"/>
          </p:nvPr>
        </p:nvSpPr>
        <p:spPr>
          <a:xfrm>
            <a:off x="6122325"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09" name="Google Shape;309;p44"/>
          <p:cNvSpPr txBox="1"/>
          <p:nvPr>
            <p:ph idx="15" type="subTitle"/>
          </p:nvPr>
        </p:nvSpPr>
        <p:spPr>
          <a:xfrm>
            <a:off x="6272475"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10" name="Google Shape;310;p44"/>
          <p:cNvSpPr txBox="1"/>
          <p:nvPr>
            <p:ph type="title"/>
          </p:nvPr>
        </p:nvSpPr>
        <p:spPr>
          <a:xfrm>
            <a:off x="713225" y="445025"/>
            <a:ext cx="6080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11" name="Google Shape;311;p4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2" name="Google Shape;312;p4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33">
    <p:spTree>
      <p:nvGrpSpPr>
        <p:cNvPr id="313" name="Shape 313"/>
        <p:cNvGrpSpPr/>
        <p:nvPr/>
      </p:nvGrpSpPr>
      <p:grpSpPr>
        <a:xfrm>
          <a:off x="0" y="0"/>
          <a:ext cx="0" cy="0"/>
          <a:chOff x="0" y="0"/>
          <a:chExt cx="0" cy="0"/>
        </a:xfrm>
      </p:grpSpPr>
      <p:sp>
        <p:nvSpPr>
          <p:cNvPr id="314" name="Google Shape;314;p45"/>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15" name="Google Shape;315;p45"/>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16" name="Google Shape;316;p45"/>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17" name="Google Shape;317;p45"/>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18" name="Google Shape;318;p45"/>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19" name="Google Shape;319;p45"/>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0" name="Google Shape;320;p45"/>
          <p:cNvSpPr txBox="1"/>
          <p:nvPr>
            <p:ph idx="7" type="subTitle"/>
          </p:nvPr>
        </p:nvSpPr>
        <p:spPr>
          <a:xfrm>
            <a:off x="2059863" y="31485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21" name="Google Shape;321;p45"/>
          <p:cNvSpPr txBox="1"/>
          <p:nvPr>
            <p:ph idx="8" type="subTitle"/>
          </p:nvPr>
        </p:nvSpPr>
        <p:spPr>
          <a:xfrm>
            <a:off x="2210013" y="35647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2" name="Google Shape;322;p45"/>
          <p:cNvSpPr txBox="1"/>
          <p:nvPr>
            <p:ph idx="9" type="subTitle"/>
          </p:nvPr>
        </p:nvSpPr>
        <p:spPr>
          <a:xfrm>
            <a:off x="4768138" y="31485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23" name="Google Shape;323;p45"/>
          <p:cNvSpPr txBox="1"/>
          <p:nvPr>
            <p:ph idx="13" type="subTitle"/>
          </p:nvPr>
        </p:nvSpPr>
        <p:spPr>
          <a:xfrm>
            <a:off x="4918288" y="35647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4" name="Google Shape;324;p45"/>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25" name="Google Shape;325;p4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26" name="Google Shape;326;p4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27" name="Google Shape;327;p45"/>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28" name="Google Shape;328;p45"/>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4">
    <p:spTree>
      <p:nvGrpSpPr>
        <p:cNvPr id="329" name="Shape 329"/>
        <p:cNvGrpSpPr/>
        <p:nvPr/>
      </p:nvGrpSpPr>
      <p:grpSpPr>
        <a:xfrm>
          <a:off x="0" y="0"/>
          <a:ext cx="0" cy="0"/>
          <a:chOff x="0" y="0"/>
          <a:chExt cx="0" cy="0"/>
        </a:xfrm>
      </p:grpSpPr>
      <p:sp>
        <p:nvSpPr>
          <p:cNvPr id="330" name="Google Shape;330;p46"/>
          <p:cNvSpPr txBox="1"/>
          <p:nvPr>
            <p:ph type="title"/>
          </p:nvPr>
        </p:nvSpPr>
        <p:spPr>
          <a:xfrm>
            <a:off x="716225" y="1073000"/>
            <a:ext cx="5640600" cy="28566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331" name="Google Shape;331;p4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32" name="Google Shape;332;p4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33" name="Google Shape;333;p46"/>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34" name="Google Shape;334;p46"/>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35" name="Google Shape;335;p46"/>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36" name="Google Shape;336;p46"/>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35">
    <p:spTree>
      <p:nvGrpSpPr>
        <p:cNvPr id="337" name="Shape 337"/>
        <p:cNvGrpSpPr/>
        <p:nvPr/>
      </p:nvGrpSpPr>
      <p:grpSpPr>
        <a:xfrm>
          <a:off x="0" y="0"/>
          <a:ext cx="0" cy="0"/>
          <a:chOff x="0" y="0"/>
          <a:chExt cx="0" cy="0"/>
        </a:xfrm>
      </p:grpSpPr>
      <p:sp>
        <p:nvSpPr>
          <p:cNvPr id="338" name="Google Shape;338;p47"/>
          <p:cNvSpPr txBox="1"/>
          <p:nvPr>
            <p:ph idx="1" type="subTitle"/>
          </p:nvPr>
        </p:nvSpPr>
        <p:spPr>
          <a:xfrm>
            <a:off x="4916850" y="1894200"/>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39" name="Google Shape;339;p47"/>
          <p:cNvSpPr txBox="1"/>
          <p:nvPr>
            <p:ph idx="2" type="subTitle"/>
          </p:nvPr>
        </p:nvSpPr>
        <p:spPr>
          <a:xfrm>
            <a:off x="5058900" y="229647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40" name="Google Shape;340;p47"/>
          <p:cNvSpPr txBox="1"/>
          <p:nvPr>
            <p:ph idx="3" type="subTitle"/>
          </p:nvPr>
        </p:nvSpPr>
        <p:spPr>
          <a:xfrm>
            <a:off x="1911150" y="1894200"/>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1" name="Google Shape;341;p47"/>
          <p:cNvSpPr txBox="1"/>
          <p:nvPr>
            <p:ph idx="4" type="subTitle"/>
          </p:nvPr>
        </p:nvSpPr>
        <p:spPr>
          <a:xfrm>
            <a:off x="2053300" y="229647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42" name="Google Shape;342;p47"/>
          <p:cNvSpPr txBox="1"/>
          <p:nvPr>
            <p:ph idx="5" type="subTitle"/>
          </p:nvPr>
        </p:nvSpPr>
        <p:spPr>
          <a:xfrm>
            <a:off x="4916850" y="3528902"/>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3" name="Google Shape;343;p47"/>
          <p:cNvSpPr txBox="1"/>
          <p:nvPr>
            <p:ph idx="6" type="subTitle"/>
          </p:nvPr>
        </p:nvSpPr>
        <p:spPr>
          <a:xfrm>
            <a:off x="5058900" y="392373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44" name="Google Shape;344;p47"/>
          <p:cNvSpPr txBox="1"/>
          <p:nvPr>
            <p:ph idx="7" type="subTitle"/>
          </p:nvPr>
        </p:nvSpPr>
        <p:spPr>
          <a:xfrm>
            <a:off x="1911150" y="3528902"/>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5" name="Google Shape;345;p47"/>
          <p:cNvSpPr txBox="1"/>
          <p:nvPr>
            <p:ph idx="8" type="subTitle"/>
          </p:nvPr>
        </p:nvSpPr>
        <p:spPr>
          <a:xfrm>
            <a:off x="2053200" y="392373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46" name="Google Shape;346;p47"/>
          <p:cNvSpPr txBox="1"/>
          <p:nvPr>
            <p:ph type="title"/>
          </p:nvPr>
        </p:nvSpPr>
        <p:spPr>
          <a:xfrm>
            <a:off x="713225" y="445025"/>
            <a:ext cx="6480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47" name="Google Shape;347;p4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48" name="Google Shape;348;p4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6">
    <p:spTree>
      <p:nvGrpSpPr>
        <p:cNvPr id="349" name="Shape 349"/>
        <p:cNvGrpSpPr/>
        <p:nvPr/>
      </p:nvGrpSpPr>
      <p:grpSpPr>
        <a:xfrm>
          <a:off x="0" y="0"/>
          <a:ext cx="0" cy="0"/>
          <a:chOff x="0" y="0"/>
          <a:chExt cx="0" cy="0"/>
        </a:xfrm>
      </p:grpSpPr>
      <p:sp>
        <p:nvSpPr>
          <p:cNvPr id="350" name="Google Shape;350;p48"/>
          <p:cNvSpPr txBox="1"/>
          <p:nvPr>
            <p:ph idx="1" type="subTitle"/>
          </p:nvPr>
        </p:nvSpPr>
        <p:spPr>
          <a:xfrm>
            <a:off x="3571925"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51" name="Google Shape;351;p48"/>
          <p:cNvSpPr txBox="1"/>
          <p:nvPr>
            <p:ph idx="2" type="subTitle"/>
          </p:nvPr>
        </p:nvSpPr>
        <p:spPr>
          <a:xfrm>
            <a:off x="3571925"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2" name="Google Shape;352;p48"/>
          <p:cNvSpPr txBox="1"/>
          <p:nvPr>
            <p:ph idx="3" type="subTitle"/>
          </p:nvPr>
        </p:nvSpPr>
        <p:spPr>
          <a:xfrm>
            <a:off x="1088400"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53" name="Google Shape;353;p48"/>
          <p:cNvSpPr txBox="1"/>
          <p:nvPr>
            <p:ph idx="4" type="subTitle"/>
          </p:nvPr>
        </p:nvSpPr>
        <p:spPr>
          <a:xfrm>
            <a:off x="1088400"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4" name="Google Shape;354;p48"/>
          <p:cNvSpPr txBox="1"/>
          <p:nvPr>
            <p:ph idx="5" type="subTitle"/>
          </p:nvPr>
        </p:nvSpPr>
        <p:spPr>
          <a:xfrm>
            <a:off x="6055450"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55" name="Google Shape;355;p48"/>
          <p:cNvSpPr txBox="1"/>
          <p:nvPr>
            <p:ph idx="6" type="subTitle"/>
          </p:nvPr>
        </p:nvSpPr>
        <p:spPr>
          <a:xfrm>
            <a:off x="6055450"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6" name="Google Shape;356;p48"/>
          <p:cNvSpPr txBox="1"/>
          <p:nvPr>
            <p:ph type="title"/>
          </p:nvPr>
        </p:nvSpPr>
        <p:spPr>
          <a:xfrm>
            <a:off x="713225" y="445025"/>
            <a:ext cx="5517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57" name="Google Shape;357;p4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58" name="Google Shape;358;p4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59" name="Google Shape;359;p48"/>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23">
    <p:spTree>
      <p:nvGrpSpPr>
        <p:cNvPr id="360" name="Shape 360"/>
        <p:cNvGrpSpPr/>
        <p:nvPr/>
      </p:nvGrpSpPr>
      <p:grpSpPr>
        <a:xfrm>
          <a:off x="0" y="0"/>
          <a:ext cx="0" cy="0"/>
          <a:chOff x="0" y="0"/>
          <a:chExt cx="0" cy="0"/>
        </a:xfrm>
      </p:grpSpPr>
      <p:cxnSp>
        <p:nvCxnSpPr>
          <p:cNvPr id="361" name="Google Shape;361;p4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62" name="Google Shape;362;p4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63" name="Google Shape;363;p4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4" name="Google Shape;364;p4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5" name="Google Shape;365;p4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6" name="Google Shape;366;p49"/>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67" name="Google Shape;367;p49"/>
          <p:cNvSpPr txBox="1"/>
          <p:nvPr>
            <p:ph type="title"/>
          </p:nvPr>
        </p:nvSpPr>
        <p:spPr>
          <a:xfrm>
            <a:off x="2780100" y="445025"/>
            <a:ext cx="3583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8" name="Google Shape;368;p49"/>
          <p:cNvSpPr txBox="1"/>
          <p:nvPr>
            <p:ph idx="1" type="subTitle"/>
          </p:nvPr>
        </p:nvSpPr>
        <p:spPr>
          <a:xfrm>
            <a:off x="5306650" y="1710190"/>
            <a:ext cx="2486100" cy="4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69" name="Google Shape;369;p49"/>
          <p:cNvSpPr txBox="1"/>
          <p:nvPr>
            <p:ph idx="2" type="subTitle"/>
          </p:nvPr>
        </p:nvSpPr>
        <p:spPr>
          <a:xfrm>
            <a:off x="5306650" y="211121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0" name="Google Shape;370;p49"/>
          <p:cNvSpPr txBox="1"/>
          <p:nvPr>
            <p:ph idx="3" type="subTitle"/>
          </p:nvPr>
        </p:nvSpPr>
        <p:spPr>
          <a:xfrm>
            <a:off x="1351250" y="1710190"/>
            <a:ext cx="2486100" cy="4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71" name="Google Shape;371;p49"/>
          <p:cNvSpPr txBox="1"/>
          <p:nvPr>
            <p:ph idx="4" type="subTitle"/>
          </p:nvPr>
        </p:nvSpPr>
        <p:spPr>
          <a:xfrm>
            <a:off x="1351250" y="211121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2" name="Google Shape;372;p49"/>
          <p:cNvSpPr txBox="1"/>
          <p:nvPr>
            <p:ph idx="5" type="subTitle"/>
          </p:nvPr>
        </p:nvSpPr>
        <p:spPr>
          <a:xfrm>
            <a:off x="5306650" y="3552118"/>
            <a:ext cx="24861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73" name="Google Shape;373;p49"/>
          <p:cNvSpPr txBox="1"/>
          <p:nvPr>
            <p:ph idx="6" type="subTitle"/>
          </p:nvPr>
        </p:nvSpPr>
        <p:spPr>
          <a:xfrm>
            <a:off x="5306650" y="394648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4" name="Google Shape;374;p49"/>
          <p:cNvSpPr txBox="1"/>
          <p:nvPr>
            <p:ph idx="7" type="subTitle"/>
          </p:nvPr>
        </p:nvSpPr>
        <p:spPr>
          <a:xfrm>
            <a:off x="1351250" y="3552118"/>
            <a:ext cx="24861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75" name="Google Shape;375;p49"/>
          <p:cNvSpPr txBox="1"/>
          <p:nvPr>
            <p:ph idx="8" type="subTitle"/>
          </p:nvPr>
        </p:nvSpPr>
        <p:spPr>
          <a:xfrm>
            <a:off x="1351300" y="394648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6" name="Google Shape;376;p49"/>
          <p:cNvSpPr txBox="1"/>
          <p:nvPr>
            <p:ph hasCustomPrompt="1" idx="9" type="title"/>
          </p:nvPr>
        </p:nvSpPr>
        <p:spPr>
          <a:xfrm>
            <a:off x="1351250" y="1131425"/>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77" name="Google Shape;377;p49"/>
          <p:cNvSpPr txBox="1"/>
          <p:nvPr>
            <p:ph hasCustomPrompt="1" idx="13" type="title"/>
          </p:nvPr>
        </p:nvSpPr>
        <p:spPr>
          <a:xfrm>
            <a:off x="5306650" y="1131425"/>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78" name="Google Shape;378;p49"/>
          <p:cNvSpPr txBox="1"/>
          <p:nvPr>
            <p:ph hasCustomPrompt="1" idx="14" type="title"/>
          </p:nvPr>
        </p:nvSpPr>
        <p:spPr>
          <a:xfrm>
            <a:off x="1351300" y="2964563"/>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79" name="Google Shape;379;p49"/>
          <p:cNvSpPr txBox="1"/>
          <p:nvPr>
            <p:ph hasCustomPrompt="1" idx="15" type="title"/>
          </p:nvPr>
        </p:nvSpPr>
        <p:spPr>
          <a:xfrm>
            <a:off x="5306650" y="2964563"/>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_2_1">
    <p:spTree>
      <p:nvGrpSpPr>
        <p:cNvPr id="380" name="Shape 380"/>
        <p:cNvGrpSpPr/>
        <p:nvPr/>
      </p:nvGrpSpPr>
      <p:grpSpPr>
        <a:xfrm>
          <a:off x="0" y="0"/>
          <a:ext cx="0" cy="0"/>
          <a:chOff x="0" y="0"/>
          <a:chExt cx="0" cy="0"/>
        </a:xfrm>
      </p:grpSpPr>
      <p:sp>
        <p:nvSpPr>
          <p:cNvPr id="381" name="Google Shape;381;p50"/>
          <p:cNvSpPr txBox="1"/>
          <p:nvPr>
            <p:ph idx="1" type="subTitle"/>
          </p:nvPr>
        </p:nvSpPr>
        <p:spPr>
          <a:xfrm>
            <a:off x="3718325" y="3294199"/>
            <a:ext cx="16428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2" name="Google Shape;382;p50"/>
          <p:cNvSpPr txBox="1"/>
          <p:nvPr>
            <p:ph idx="2" type="subTitle"/>
          </p:nvPr>
        </p:nvSpPr>
        <p:spPr>
          <a:xfrm>
            <a:off x="3617675"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83" name="Google Shape;383;p50"/>
          <p:cNvSpPr txBox="1"/>
          <p:nvPr>
            <p:ph idx="3" type="subTitle"/>
          </p:nvPr>
        </p:nvSpPr>
        <p:spPr>
          <a:xfrm>
            <a:off x="1328025" y="3294199"/>
            <a:ext cx="16428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4" name="Google Shape;384;p50"/>
          <p:cNvSpPr txBox="1"/>
          <p:nvPr>
            <p:ph idx="4" type="subTitle"/>
          </p:nvPr>
        </p:nvSpPr>
        <p:spPr>
          <a:xfrm>
            <a:off x="1227426"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85" name="Google Shape;385;p50"/>
          <p:cNvSpPr txBox="1"/>
          <p:nvPr>
            <p:ph idx="5" type="subTitle"/>
          </p:nvPr>
        </p:nvSpPr>
        <p:spPr>
          <a:xfrm>
            <a:off x="6108550" y="3294199"/>
            <a:ext cx="16431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6" name="Google Shape;386;p50"/>
          <p:cNvSpPr txBox="1"/>
          <p:nvPr>
            <p:ph idx="6" type="subTitle"/>
          </p:nvPr>
        </p:nvSpPr>
        <p:spPr>
          <a:xfrm>
            <a:off x="6008050"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87" name="Google Shape;387;p50"/>
          <p:cNvSpPr txBox="1"/>
          <p:nvPr>
            <p:ph type="title"/>
          </p:nvPr>
        </p:nvSpPr>
        <p:spPr>
          <a:xfrm>
            <a:off x="713225" y="445025"/>
            <a:ext cx="3188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88" name="Google Shape;388;p5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89" name="Google Shape;389;p5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5">
    <p:spTree>
      <p:nvGrpSpPr>
        <p:cNvPr id="390" name="Shape 390"/>
        <p:cNvGrpSpPr/>
        <p:nvPr/>
      </p:nvGrpSpPr>
      <p:grpSpPr>
        <a:xfrm>
          <a:off x="0" y="0"/>
          <a:ext cx="0" cy="0"/>
          <a:chOff x="0" y="0"/>
          <a:chExt cx="0" cy="0"/>
        </a:xfrm>
      </p:grpSpPr>
      <p:sp>
        <p:nvSpPr>
          <p:cNvPr id="391" name="Google Shape;391;p51"/>
          <p:cNvSpPr txBox="1"/>
          <p:nvPr>
            <p:ph idx="1" type="subTitle"/>
          </p:nvPr>
        </p:nvSpPr>
        <p:spPr>
          <a:xfrm>
            <a:off x="4750175" y="1632746"/>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92" name="Google Shape;392;p51"/>
          <p:cNvSpPr txBox="1"/>
          <p:nvPr>
            <p:ph idx="2" type="subTitle"/>
          </p:nvPr>
        </p:nvSpPr>
        <p:spPr>
          <a:xfrm>
            <a:off x="4750184" y="2035022"/>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93" name="Google Shape;393;p51"/>
          <p:cNvSpPr txBox="1"/>
          <p:nvPr>
            <p:ph idx="3" type="subTitle"/>
          </p:nvPr>
        </p:nvSpPr>
        <p:spPr>
          <a:xfrm>
            <a:off x="2306450" y="1632746"/>
            <a:ext cx="20148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94" name="Google Shape;394;p51"/>
          <p:cNvSpPr txBox="1"/>
          <p:nvPr>
            <p:ph idx="4" type="subTitle"/>
          </p:nvPr>
        </p:nvSpPr>
        <p:spPr>
          <a:xfrm>
            <a:off x="2306462" y="2035022"/>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95" name="Google Shape;395;p51"/>
          <p:cNvSpPr txBox="1"/>
          <p:nvPr>
            <p:ph idx="5" type="subTitle"/>
          </p:nvPr>
        </p:nvSpPr>
        <p:spPr>
          <a:xfrm>
            <a:off x="4750175" y="3062273"/>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96" name="Google Shape;396;p51"/>
          <p:cNvSpPr txBox="1"/>
          <p:nvPr>
            <p:ph idx="6" type="subTitle"/>
          </p:nvPr>
        </p:nvSpPr>
        <p:spPr>
          <a:xfrm>
            <a:off x="4750184" y="3471047"/>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97" name="Google Shape;397;p51"/>
          <p:cNvSpPr txBox="1"/>
          <p:nvPr>
            <p:ph idx="7" type="subTitle"/>
          </p:nvPr>
        </p:nvSpPr>
        <p:spPr>
          <a:xfrm>
            <a:off x="2306450" y="3062273"/>
            <a:ext cx="20148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98" name="Google Shape;398;p51"/>
          <p:cNvSpPr txBox="1"/>
          <p:nvPr>
            <p:ph idx="8" type="subTitle"/>
          </p:nvPr>
        </p:nvSpPr>
        <p:spPr>
          <a:xfrm>
            <a:off x="2306462" y="3471047"/>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99" name="Google Shape;399;p51"/>
          <p:cNvSpPr txBox="1"/>
          <p:nvPr>
            <p:ph type="title"/>
          </p:nvPr>
        </p:nvSpPr>
        <p:spPr>
          <a:xfrm>
            <a:off x="713225" y="445025"/>
            <a:ext cx="2785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00" name="Google Shape;400;p5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01" name="Google Shape;401;p5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26">
    <p:spTree>
      <p:nvGrpSpPr>
        <p:cNvPr id="402" name="Shape 402"/>
        <p:cNvGrpSpPr/>
        <p:nvPr/>
      </p:nvGrpSpPr>
      <p:grpSpPr>
        <a:xfrm>
          <a:off x="0" y="0"/>
          <a:ext cx="0" cy="0"/>
          <a:chOff x="0" y="0"/>
          <a:chExt cx="0" cy="0"/>
        </a:xfrm>
      </p:grpSpPr>
      <p:cxnSp>
        <p:nvCxnSpPr>
          <p:cNvPr id="403" name="Google Shape;403;p5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04" name="Google Shape;404;p5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05" name="Google Shape;405;p5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06" name="Google Shape;406;p5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07" name="Google Shape;407;p52"/>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08" name="Google Shape;408;p52"/>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409" name="Google Shape;409;p52"/>
          <p:cNvSpPr txBox="1"/>
          <p:nvPr>
            <p:ph idx="1" type="subTitle"/>
          </p:nvPr>
        </p:nvSpPr>
        <p:spPr>
          <a:xfrm>
            <a:off x="728750" y="1112872"/>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10" name="Google Shape;410;p52"/>
          <p:cNvSpPr txBox="1"/>
          <p:nvPr>
            <p:ph idx="2" type="subTitle"/>
          </p:nvPr>
        </p:nvSpPr>
        <p:spPr>
          <a:xfrm>
            <a:off x="728762" y="1515149"/>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11" name="Google Shape;411;p52"/>
          <p:cNvSpPr txBox="1"/>
          <p:nvPr>
            <p:ph idx="3" type="subTitle"/>
          </p:nvPr>
        </p:nvSpPr>
        <p:spPr>
          <a:xfrm>
            <a:off x="728750" y="2036386"/>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12" name="Google Shape;412;p52"/>
          <p:cNvSpPr txBox="1"/>
          <p:nvPr>
            <p:ph idx="4" type="subTitle"/>
          </p:nvPr>
        </p:nvSpPr>
        <p:spPr>
          <a:xfrm>
            <a:off x="728762" y="2445160"/>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13" name="Google Shape;413;p52"/>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14" name="Google Shape;414;p52"/>
          <p:cNvSpPr txBox="1"/>
          <p:nvPr>
            <p:ph idx="5" type="subTitle"/>
          </p:nvPr>
        </p:nvSpPr>
        <p:spPr>
          <a:xfrm>
            <a:off x="728750" y="2997225"/>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15" name="Google Shape;415;p52"/>
          <p:cNvSpPr txBox="1"/>
          <p:nvPr>
            <p:ph idx="6" type="subTitle"/>
          </p:nvPr>
        </p:nvSpPr>
        <p:spPr>
          <a:xfrm>
            <a:off x="728762" y="3405999"/>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6">
    <p:spTree>
      <p:nvGrpSpPr>
        <p:cNvPr id="416" name="Shape 416"/>
        <p:cNvGrpSpPr/>
        <p:nvPr/>
      </p:nvGrpSpPr>
      <p:grpSpPr>
        <a:xfrm>
          <a:off x="0" y="0"/>
          <a:ext cx="0" cy="0"/>
          <a:chOff x="0" y="0"/>
          <a:chExt cx="0" cy="0"/>
        </a:xfrm>
      </p:grpSpPr>
      <p:sp>
        <p:nvSpPr>
          <p:cNvPr id="417" name="Google Shape;417;p53"/>
          <p:cNvSpPr txBox="1"/>
          <p:nvPr>
            <p:ph hasCustomPrompt="1" type="title"/>
          </p:nvPr>
        </p:nvSpPr>
        <p:spPr>
          <a:xfrm>
            <a:off x="2592925" y="71460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418" name="Google Shape;418;p53"/>
          <p:cNvSpPr txBox="1"/>
          <p:nvPr>
            <p:ph idx="1" type="subTitle"/>
          </p:nvPr>
        </p:nvSpPr>
        <p:spPr>
          <a:xfrm>
            <a:off x="2364984" y="134640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19" name="Google Shape;419;p53"/>
          <p:cNvSpPr txBox="1"/>
          <p:nvPr>
            <p:ph hasCustomPrompt="1" idx="2" type="title"/>
          </p:nvPr>
        </p:nvSpPr>
        <p:spPr>
          <a:xfrm>
            <a:off x="2592925" y="2063025"/>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420" name="Google Shape;420;p53"/>
          <p:cNvSpPr txBox="1"/>
          <p:nvPr>
            <p:ph idx="3" type="subTitle"/>
          </p:nvPr>
        </p:nvSpPr>
        <p:spPr>
          <a:xfrm>
            <a:off x="2364984" y="2694825"/>
            <a:ext cx="4414200" cy="37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21" name="Google Shape;421;p53"/>
          <p:cNvSpPr txBox="1"/>
          <p:nvPr>
            <p:ph hasCustomPrompt="1" idx="4" type="title"/>
          </p:nvPr>
        </p:nvSpPr>
        <p:spPr>
          <a:xfrm>
            <a:off x="2592925" y="341145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422" name="Google Shape;422;p53"/>
          <p:cNvSpPr txBox="1"/>
          <p:nvPr>
            <p:ph idx="5" type="subTitle"/>
          </p:nvPr>
        </p:nvSpPr>
        <p:spPr>
          <a:xfrm>
            <a:off x="2364950" y="404325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423" name="Google Shape;423;p5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24" name="Google Shape;424;p5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28">
    <p:spTree>
      <p:nvGrpSpPr>
        <p:cNvPr id="425" name="Shape 425"/>
        <p:cNvGrpSpPr/>
        <p:nvPr/>
      </p:nvGrpSpPr>
      <p:grpSpPr>
        <a:xfrm>
          <a:off x="0" y="0"/>
          <a:ext cx="0" cy="0"/>
          <a:chOff x="0" y="0"/>
          <a:chExt cx="0" cy="0"/>
        </a:xfrm>
      </p:grpSpPr>
      <p:sp>
        <p:nvSpPr>
          <p:cNvPr id="426" name="Google Shape;426;p54"/>
          <p:cNvSpPr txBox="1"/>
          <p:nvPr>
            <p:ph idx="1" type="subTitle"/>
          </p:nvPr>
        </p:nvSpPr>
        <p:spPr>
          <a:xfrm>
            <a:off x="5700609" y="2084269"/>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7" name="Google Shape;427;p54"/>
          <p:cNvSpPr txBox="1"/>
          <p:nvPr>
            <p:ph idx="2" type="subTitle"/>
          </p:nvPr>
        </p:nvSpPr>
        <p:spPr>
          <a:xfrm>
            <a:off x="5700621" y="2486544"/>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28" name="Google Shape;428;p54"/>
          <p:cNvSpPr txBox="1"/>
          <p:nvPr>
            <p:ph idx="3" type="subTitle"/>
          </p:nvPr>
        </p:nvSpPr>
        <p:spPr>
          <a:xfrm>
            <a:off x="1973988" y="902134"/>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9" name="Google Shape;429;p54"/>
          <p:cNvSpPr txBox="1"/>
          <p:nvPr>
            <p:ph idx="4" type="subTitle"/>
          </p:nvPr>
        </p:nvSpPr>
        <p:spPr>
          <a:xfrm>
            <a:off x="1973988" y="1304410"/>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30" name="Google Shape;430;p54"/>
          <p:cNvSpPr txBox="1"/>
          <p:nvPr>
            <p:ph idx="5" type="subTitle"/>
          </p:nvPr>
        </p:nvSpPr>
        <p:spPr>
          <a:xfrm>
            <a:off x="1973988" y="3290875"/>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1" name="Google Shape;431;p54"/>
          <p:cNvSpPr txBox="1"/>
          <p:nvPr>
            <p:ph idx="6" type="subTitle"/>
          </p:nvPr>
        </p:nvSpPr>
        <p:spPr>
          <a:xfrm>
            <a:off x="1973988" y="3699649"/>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432" name="Google Shape;432;p5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33" name="Google Shape;433;p5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34" name="Google Shape;434;p5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35" name="Google Shape;435;p5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36" name="Google Shape;436;p54"/>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437" name="Google Shape;437;p54"/>
          <p:cNvSpPr txBox="1"/>
          <p:nvPr>
            <p:ph hasCustomPrompt="1" type="title"/>
          </p:nvPr>
        </p:nvSpPr>
        <p:spPr>
          <a:xfrm>
            <a:off x="733000" y="1114450"/>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438" name="Google Shape;438;p54"/>
          <p:cNvSpPr txBox="1"/>
          <p:nvPr>
            <p:ph hasCustomPrompt="1" idx="7" type="title"/>
          </p:nvPr>
        </p:nvSpPr>
        <p:spPr>
          <a:xfrm>
            <a:off x="733000" y="3503175"/>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439" name="Google Shape;439;p54"/>
          <p:cNvSpPr txBox="1"/>
          <p:nvPr>
            <p:ph hasCustomPrompt="1" idx="8" type="title"/>
          </p:nvPr>
        </p:nvSpPr>
        <p:spPr>
          <a:xfrm>
            <a:off x="4441002" y="2276488"/>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7_1">
    <p:spTree>
      <p:nvGrpSpPr>
        <p:cNvPr id="440" name="Shape 440"/>
        <p:cNvGrpSpPr/>
        <p:nvPr/>
      </p:nvGrpSpPr>
      <p:grpSpPr>
        <a:xfrm>
          <a:off x="0" y="0"/>
          <a:ext cx="0" cy="0"/>
          <a:chOff x="0" y="0"/>
          <a:chExt cx="0" cy="0"/>
        </a:xfrm>
      </p:grpSpPr>
      <p:sp>
        <p:nvSpPr>
          <p:cNvPr id="441" name="Google Shape;441;p55"/>
          <p:cNvSpPr txBox="1"/>
          <p:nvPr>
            <p:ph type="title"/>
          </p:nvPr>
        </p:nvSpPr>
        <p:spPr>
          <a:xfrm>
            <a:off x="803750" y="2040496"/>
            <a:ext cx="4087500" cy="6732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42" name="Google Shape;442;p55"/>
          <p:cNvSpPr txBox="1"/>
          <p:nvPr>
            <p:ph idx="1" type="subTitle"/>
          </p:nvPr>
        </p:nvSpPr>
        <p:spPr>
          <a:xfrm>
            <a:off x="803750" y="2693525"/>
            <a:ext cx="3159300" cy="55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Josefin Sans"/>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443" name="Google Shape;443;p5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44" name="Google Shape;444;p5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7_2">
    <p:spTree>
      <p:nvGrpSpPr>
        <p:cNvPr id="445" name="Shape 445"/>
        <p:cNvGrpSpPr/>
        <p:nvPr/>
      </p:nvGrpSpPr>
      <p:grpSpPr>
        <a:xfrm>
          <a:off x="0" y="0"/>
          <a:ext cx="0" cy="0"/>
          <a:chOff x="0" y="0"/>
          <a:chExt cx="0" cy="0"/>
        </a:xfrm>
      </p:grpSpPr>
      <p:sp>
        <p:nvSpPr>
          <p:cNvPr id="446" name="Google Shape;446;p56"/>
          <p:cNvSpPr txBox="1"/>
          <p:nvPr>
            <p:ph type="title"/>
          </p:nvPr>
        </p:nvSpPr>
        <p:spPr>
          <a:xfrm>
            <a:off x="4490150" y="2047725"/>
            <a:ext cx="3364200" cy="628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447" name="Google Shape;447;p56"/>
          <p:cNvSpPr txBox="1"/>
          <p:nvPr>
            <p:ph idx="1" type="subTitle"/>
          </p:nvPr>
        </p:nvSpPr>
        <p:spPr>
          <a:xfrm>
            <a:off x="4855550" y="2694825"/>
            <a:ext cx="2998800" cy="558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Font typeface="Josefin Sans"/>
              <a:buNone/>
              <a:defRPr sz="1400">
                <a:solidFill>
                  <a:schemeClr val="dk1"/>
                </a:solidFill>
              </a:defRPr>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cxnSp>
        <p:nvCxnSpPr>
          <p:cNvPr id="448" name="Google Shape;448;p5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49" name="Google Shape;449;p5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8">
    <p:spTree>
      <p:nvGrpSpPr>
        <p:cNvPr id="450" name="Shape 450"/>
        <p:cNvGrpSpPr/>
        <p:nvPr/>
      </p:nvGrpSpPr>
      <p:grpSpPr>
        <a:xfrm>
          <a:off x="0" y="0"/>
          <a:ext cx="0" cy="0"/>
          <a:chOff x="0" y="0"/>
          <a:chExt cx="0" cy="0"/>
        </a:xfrm>
      </p:grpSpPr>
      <p:sp>
        <p:nvSpPr>
          <p:cNvPr id="451" name="Google Shape;451;p57"/>
          <p:cNvSpPr txBox="1"/>
          <p:nvPr>
            <p:ph idx="1" type="subTitle"/>
          </p:nvPr>
        </p:nvSpPr>
        <p:spPr>
          <a:xfrm>
            <a:off x="4166800" y="1453525"/>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452" name="Google Shape;452;p57"/>
          <p:cNvSpPr txBox="1"/>
          <p:nvPr>
            <p:ph type="title"/>
          </p:nvPr>
        </p:nvSpPr>
        <p:spPr>
          <a:xfrm>
            <a:off x="713225" y="445025"/>
            <a:ext cx="4502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53" name="Google Shape;453;p5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4" name="Google Shape;454;p5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5" name="Google Shape;455;p57"/>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9">
    <p:spTree>
      <p:nvGrpSpPr>
        <p:cNvPr id="456" name="Shape 456"/>
        <p:cNvGrpSpPr/>
        <p:nvPr/>
      </p:nvGrpSpPr>
      <p:grpSpPr>
        <a:xfrm>
          <a:off x="0" y="0"/>
          <a:ext cx="0" cy="0"/>
          <a:chOff x="0" y="0"/>
          <a:chExt cx="0" cy="0"/>
        </a:xfrm>
      </p:grpSpPr>
      <p:cxnSp>
        <p:nvCxnSpPr>
          <p:cNvPr id="457" name="Google Shape;457;p5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8" name="Google Shape;458;p5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9" name="Google Shape;459;p58"/>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0" name="Google Shape;460;p58"/>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1" name="Google Shape;461;p58"/>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2" name="Google Shape;462;p58"/>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463" name="Google Shape;463;p58"/>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64" name="Google Shape;464;p58"/>
          <p:cNvSpPr txBox="1"/>
          <p:nvPr>
            <p:ph idx="1" type="subTitle"/>
          </p:nvPr>
        </p:nvSpPr>
        <p:spPr>
          <a:xfrm>
            <a:off x="4525188" y="1537663"/>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465" name="Google Shape;465;p58"/>
          <p:cNvSpPr txBox="1"/>
          <p:nvPr>
            <p:ph idx="2" type="subTitle"/>
          </p:nvPr>
        </p:nvSpPr>
        <p:spPr>
          <a:xfrm>
            <a:off x="661213" y="1537663"/>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9">
    <p:spTree>
      <p:nvGrpSpPr>
        <p:cNvPr id="466" name="Shape 466"/>
        <p:cNvGrpSpPr/>
        <p:nvPr/>
      </p:nvGrpSpPr>
      <p:grpSpPr>
        <a:xfrm>
          <a:off x="0" y="0"/>
          <a:ext cx="0" cy="0"/>
          <a:chOff x="0" y="0"/>
          <a:chExt cx="0" cy="0"/>
        </a:xfrm>
      </p:grpSpPr>
      <p:sp>
        <p:nvSpPr>
          <p:cNvPr id="467" name="Google Shape;467;p59"/>
          <p:cNvSpPr txBox="1"/>
          <p:nvPr>
            <p:ph idx="1" type="subTitle"/>
          </p:nvPr>
        </p:nvSpPr>
        <p:spPr>
          <a:xfrm>
            <a:off x="4816075"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68" name="Google Shape;468;p59"/>
          <p:cNvSpPr txBox="1"/>
          <p:nvPr>
            <p:ph idx="2" type="subTitle"/>
          </p:nvPr>
        </p:nvSpPr>
        <p:spPr>
          <a:xfrm>
            <a:off x="4816200"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69" name="Google Shape;469;p59"/>
          <p:cNvSpPr txBox="1"/>
          <p:nvPr>
            <p:ph idx="3" type="subTitle"/>
          </p:nvPr>
        </p:nvSpPr>
        <p:spPr>
          <a:xfrm>
            <a:off x="1385829"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70" name="Google Shape;470;p59"/>
          <p:cNvSpPr txBox="1"/>
          <p:nvPr>
            <p:ph idx="4" type="subTitle"/>
          </p:nvPr>
        </p:nvSpPr>
        <p:spPr>
          <a:xfrm>
            <a:off x="1386025"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71" name="Google Shape;471;p59"/>
          <p:cNvSpPr txBox="1"/>
          <p:nvPr>
            <p:ph type="title"/>
          </p:nvPr>
        </p:nvSpPr>
        <p:spPr>
          <a:xfrm>
            <a:off x="713225" y="445025"/>
            <a:ext cx="2729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72" name="Google Shape;472;p5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73" name="Google Shape;473;p5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31">
    <p:spTree>
      <p:nvGrpSpPr>
        <p:cNvPr id="474" name="Shape 474"/>
        <p:cNvGrpSpPr/>
        <p:nvPr/>
      </p:nvGrpSpPr>
      <p:grpSpPr>
        <a:xfrm>
          <a:off x="0" y="0"/>
          <a:ext cx="0" cy="0"/>
          <a:chOff x="0" y="0"/>
          <a:chExt cx="0" cy="0"/>
        </a:xfrm>
      </p:grpSpPr>
      <p:sp>
        <p:nvSpPr>
          <p:cNvPr id="475" name="Google Shape;475;p60"/>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76" name="Google Shape;476;p60"/>
          <p:cNvSpPr txBox="1"/>
          <p:nvPr>
            <p:ph idx="1"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77" name="Google Shape;477;p60"/>
          <p:cNvSpPr txBox="1"/>
          <p:nvPr>
            <p:ph idx="2" type="subTitle"/>
          </p:nvPr>
        </p:nvSpPr>
        <p:spPr>
          <a:xfrm>
            <a:off x="3509025" y="3814950"/>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78" name="Google Shape;478;p60"/>
          <p:cNvSpPr txBox="1"/>
          <p:nvPr>
            <p:ph idx="3"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79" name="Google Shape;479;p60"/>
          <p:cNvSpPr txBox="1"/>
          <p:nvPr>
            <p:ph idx="4" type="subTitle"/>
          </p:nvPr>
        </p:nvSpPr>
        <p:spPr>
          <a:xfrm>
            <a:off x="953125" y="3814951"/>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80" name="Google Shape;480;p60"/>
          <p:cNvSpPr txBox="1"/>
          <p:nvPr>
            <p:ph idx="5"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81" name="Google Shape;481;p60"/>
          <p:cNvSpPr txBox="1"/>
          <p:nvPr>
            <p:ph idx="6" type="subTitle"/>
          </p:nvPr>
        </p:nvSpPr>
        <p:spPr>
          <a:xfrm>
            <a:off x="6064875" y="3814950"/>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482" name="Google Shape;482;p6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83" name="Google Shape;483;p6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84" name="Google Shape;484;p60"/>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85" name="Google Shape;485;p60"/>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486" name="Shape 486"/>
        <p:cNvGrpSpPr/>
        <p:nvPr/>
      </p:nvGrpSpPr>
      <p:grpSpPr>
        <a:xfrm>
          <a:off x="0" y="0"/>
          <a:ext cx="0" cy="0"/>
          <a:chOff x="0" y="0"/>
          <a:chExt cx="0" cy="0"/>
        </a:xfrm>
      </p:grpSpPr>
      <p:sp>
        <p:nvSpPr>
          <p:cNvPr id="487" name="Google Shape;487;p61"/>
          <p:cNvSpPr txBox="1"/>
          <p:nvPr>
            <p:ph type="title"/>
          </p:nvPr>
        </p:nvSpPr>
        <p:spPr>
          <a:xfrm>
            <a:off x="2832900" y="791200"/>
            <a:ext cx="3478200" cy="92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300"/>
              <a:buNone/>
              <a:defRPr sz="7000"/>
            </a:lvl1pPr>
            <a:lvl2pPr lvl="1" rtl="0" algn="ctr">
              <a:spcBef>
                <a:spcPts val="0"/>
              </a:spcBef>
              <a:spcAft>
                <a:spcPts val="0"/>
              </a:spcAft>
              <a:buSzPts val="3000"/>
              <a:buNone/>
              <a:defRPr>
                <a:latin typeface="Open Sans"/>
                <a:ea typeface="Open Sans"/>
                <a:cs typeface="Open Sans"/>
                <a:sym typeface="Open Sans"/>
              </a:defRPr>
            </a:lvl2pPr>
            <a:lvl3pPr lvl="2" rtl="0" algn="ctr">
              <a:spcBef>
                <a:spcPts val="0"/>
              </a:spcBef>
              <a:spcAft>
                <a:spcPts val="0"/>
              </a:spcAft>
              <a:buSzPts val="3000"/>
              <a:buNone/>
              <a:defRPr>
                <a:latin typeface="Open Sans"/>
                <a:ea typeface="Open Sans"/>
                <a:cs typeface="Open Sans"/>
                <a:sym typeface="Open Sans"/>
              </a:defRPr>
            </a:lvl3pPr>
            <a:lvl4pPr lvl="3" rtl="0" algn="ctr">
              <a:spcBef>
                <a:spcPts val="0"/>
              </a:spcBef>
              <a:spcAft>
                <a:spcPts val="0"/>
              </a:spcAft>
              <a:buSzPts val="3000"/>
              <a:buNone/>
              <a:defRPr>
                <a:latin typeface="Open Sans"/>
                <a:ea typeface="Open Sans"/>
                <a:cs typeface="Open Sans"/>
                <a:sym typeface="Open Sans"/>
              </a:defRPr>
            </a:lvl4pPr>
            <a:lvl5pPr lvl="4" rtl="0" algn="ctr">
              <a:spcBef>
                <a:spcPts val="0"/>
              </a:spcBef>
              <a:spcAft>
                <a:spcPts val="0"/>
              </a:spcAft>
              <a:buSzPts val="3000"/>
              <a:buNone/>
              <a:defRPr>
                <a:latin typeface="Open Sans"/>
                <a:ea typeface="Open Sans"/>
                <a:cs typeface="Open Sans"/>
                <a:sym typeface="Open Sans"/>
              </a:defRPr>
            </a:lvl5pPr>
            <a:lvl6pPr lvl="5" rtl="0" algn="ctr">
              <a:spcBef>
                <a:spcPts val="0"/>
              </a:spcBef>
              <a:spcAft>
                <a:spcPts val="0"/>
              </a:spcAft>
              <a:buSzPts val="3000"/>
              <a:buNone/>
              <a:defRPr>
                <a:latin typeface="Open Sans"/>
                <a:ea typeface="Open Sans"/>
                <a:cs typeface="Open Sans"/>
                <a:sym typeface="Open Sans"/>
              </a:defRPr>
            </a:lvl6pPr>
            <a:lvl7pPr lvl="6" rtl="0" algn="ctr">
              <a:spcBef>
                <a:spcPts val="0"/>
              </a:spcBef>
              <a:spcAft>
                <a:spcPts val="0"/>
              </a:spcAft>
              <a:buSzPts val="3000"/>
              <a:buNone/>
              <a:defRPr>
                <a:latin typeface="Open Sans"/>
                <a:ea typeface="Open Sans"/>
                <a:cs typeface="Open Sans"/>
                <a:sym typeface="Open Sans"/>
              </a:defRPr>
            </a:lvl7pPr>
            <a:lvl8pPr lvl="7" rtl="0" algn="ctr">
              <a:spcBef>
                <a:spcPts val="0"/>
              </a:spcBef>
              <a:spcAft>
                <a:spcPts val="0"/>
              </a:spcAft>
              <a:buSzPts val="3000"/>
              <a:buNone/>
              <a:defRPr>
                <a:latin typeface="Open Sans"/>
                <a:ea typeface="Open Sans"/>
                <a:cs typeface="Open Sans"/>
                <a:sym typeface="Open Sans"/>
              </a:defRPr>
            </a:lvl8pPr>
            <a:lvl9pPr lvl="8" rtl="0" algn="ctr">
              <a:spcBef>
                <a:spcPts val="0"/>
              </a:spcBef>
              <a:spcAft>
                <a:spcPts val="0"/>
              </a:spcAft>
              <a:buSzPts val="3000"/>
              <a:buNone/>
              <a:defRPr>
                <a:latin typeface="Open Sans"/>
                <a:ea typeface="Open Sans"/>
                <a:cs typeface="Open Sans"/>
                <a:sym typeface="Open Sans"/>
              </a:defRPr>
            </a:lvl9pPr>
          </a:lstStyle>
          <a:p/>
        </p:txBody>
      </p:sp>
      <p:sp>
        <p:nvSpPr>
          <p:cNvPr id="488" name="Google Shape;488;p61"/>
          <p:cNvSpPr txBox="1"/>
          <p:nvPr>
            <p:ph idx="1" type="subTitle"/>
          </p:nvPr>
        </p:nvSpPr>
        <p:spPr>
          <a:xfrm>
            <a:off x="2983350" y="1749425"/>
            <a:ext cx="3177300" cy="92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89" name="Google Shape;489;p61"/>
          <p:cNvSpPr txBox="1"/>
          <p:nvPr/>
        </p:nvSpPr>
        <p:spPr>
          <a:xfrm>
            <a:off x="2900450" y="3438275"/>
            <a:ext cx="3343200" cy="7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chemeClr val="dk2"/>
                </a:solidFill>
                <a:latin typeface="Montserrat"/>
                <a:ea typeface="Montserrat"/>
                <a:cs typeface="Montserrat"/>
                <a:sym typeface="Montserrat"/>
              </a:rPr>
              <a:t>CREDITS</a:t>
            </a:r>
            <a:r>
              <a:rPr lang="en" sz="1100">
                <a:solidFill>
                  <a:schemeClr val="dk2"/>
                </a:solidFill>
                <a:latin typeface="Montserrat"/>
                <a:ea typeface="Montserrat"/>
                <a:cs typeface="Montserrat"/>
                <a:sym typeface="Montserrat"/>
              </a:rPr>
              <a:t>: This presentation template was created by </a:t>
            </a:r>
            <a:r>
              <a:rPr b="1" lang="en" sz="1100">
                <a:solidFill>
                  <a:schemeClr val="dk2"/>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100">
                <a:solidFill>
                  <a:schemeClr val="dk2"/>
                </a:solidFill>
                <a:latin typeface="Montserrat"/>
                <a:ea typeface="Montserrat"/>
                <a:cs typeface="Montserrat"/>
                <a:sym typeface="Montserrat"/>
              </a:rPr>
              <a:t>, including icons by </a:t>
            </a:r>
            <a:r>
              <a:rPr b="1" lang="en" sz="1100">
                <a:solidFill>
                  <a:schemeClr val="dk2"/>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100">
                <a:solidFill>
                  <a:schemeClr val="dk2"/>
                </a:solidFill>
                <a:latin typeface="Montserrat"/>
                <a:ea typeface="Montserrat"/>
                <a:cs typeface="Montserrat"/>
                <a:sym typeface="Montserrat"/>
              </a:rPr>
              <a:t>, infographics &amp; images by </a:t>
            </a:r>
            <a:r>
              <a:rPr b="1" lang="en" sz="1100">
                <a:solidFill>
                  <a:schemeClr val="dk2"/>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100">
              <a:solidFill>
                <a:schemeClr val="dk2"/>
              </a:solidFill>
              <a:latin typeface="Montserrat"/>
              <a:ea typeface="Montserrat"/>
              <a:cs typeface="Montserrat"/>
              <a:sym typeface="Montserrat"/>
            </a:endParaRPr>
          </a:p>
        </p:txBody>
      </p:sp>
      <p:cxnSp>
        <p:nvCxnSpPr>
          <p:cNvPr id="490" name="Google Shape;490;p6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91" name="Google Shape;491;p61"/>
          <p:cNvCxnSpPr/>
          <p:nvPr/>
        </p:nvCxnSpPr>
        <p:spPr>
          <a:xfrm>
            <a:off x="-257975"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92" name="Google Shape;492;p6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93" name="Google Shape;493;p61"/>
          <p:cNvCxnSpPr/>
          <p:nvPr/>
        </p:nvCxnSpPr>
        <p:spPr>
          <a:xfrm>
            <a:off x="6467450"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494" name="Shape 494"/>
        <p:cNvGrpSpPr/>
        <p:nvPr/>
      </p:nvGrpSpPr>
      <p:grpSpPr>
        <a:xfrm>
          <a:off x="0" y="0"/>
          <a:ext cx="0" cy="0"/>
          <a:chOff x="0" y="0"/>
          <a:chExt cx="0" cy="0"/>
        </a:xfrm>
      </p:grpSpPr>
      <p:cxnSp>
        <p:nvCxnSpPr>
          <p:cNvPr id="495" name="Google Shape;495;p6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96" name="Google Shape;496;p6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497" name="Shape 497"/>
        <p:cNvGrpSpPr/>
        <p:nvPr/>
      </p:nvGrpSpPr>
      <p:grpSpPr>
        <a:xfrm>
          <a:off x="0" y="0"/>
          <a:ext cx="0" cy="0"/>
          <a:chOff x="0" y="0"/>
          <a:chExt cx="0" cy="0"/>
        </a:xfrm>
      </p:grpSpPr>
      <p:cxnSp>
        <p:nvCxnSpPr>
          <p:cNvPr id="498" name="Google Shape;498;p6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99" name="Google Shape;499;p6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00" name="Google Shape;500;p63"/>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01" name="Google Shape;501;p63"/>
          <p:cNvCxnSpPr/>
          <p:nvPr/>
        </p:nvCxnSpPr>
        <p:spPr>
          <a:xfrm>
            <a:off x="-147275" y="3943475"/>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0_1_1">
    <p:spTree>
      <p:nvGrpSpPr>
        <p:cNvPr id="502" name="Shape 502"/>
        <p:cNvGrpSpPr/>
        <p:nvPr/>
      </p:nvGrpSpPr>
      <p:grpSpPr>
        <a:xfrm>
          <a:off x="0" y="0"/>
          <a:ext cx="0" cy="0"/>
          <a:chOff x="0" y="0"/>
          <a:chExt cx="0" cy="0"/>
        </a:xfrm>
      </p:grpSpPr>
      <p:cxnSp>
        <p:nvCxnSpPr>
          <p:cNvPr id="503" name="Google Shape;503;p6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04" name="Google Shape;504;p6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05" name="Google Shape;505;p64"/>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30">
    <p:spTree>
      <p:nvGrpSpPr>
        <p:cNvPr id="506" name="Shape 506"/>
        <p:cNvGrpSpPr/>
        <p:nvPr/>
      </p:nvGrpSpPr>
      <p:grpSpPr>
        <a:xfrm>
          <a:off x="0" y="0"/>
          <a:ext cx="0" cy="0"/>
          <a:chOff x="0" y="0"/>
          <a:chExt cx="0" cy="0"/>
        </a:xfrm>
      </p:grpSpPr>
      <p:cxnSp>
        <p:nvCxnSpPr>
          <p:cNvPr id="507" name="Google Shape;507;p6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08" name="Google Shape;508;p6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09" name="Google Shape;509;p65"/>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10" name="Google Shape;510;p65"/>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11" name="Google Shape;511;p65"/>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12" name="Google Shape;512;p65"/>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16" name="Shape 516"/>
        <p:cNvGrpSpPr/>
        <p:nvPr/>
      </p:nvGrpSpPr>
      <p:grpSpPr>
        <a:xfrm>
          <a:off x="0" y="0"/>
          <a:ext cx="0" cy="0"/>
          <a:chOff x="0" y="0"/>
          <a:chExt cx="0" cy="0"/>
        </a:xfrm>
      </p:grpSpPr>
      <p:sp>
        <p:nvSpPr>
          <p:cNvPr id="517" name="Google Shape;517;p67"/>
          <p:cNvSpPr txBox="1"/>
          <p:nvPr>
            <p:ph type="ctrTitle"/>
          </p:nvPr>
        </p:nvSpPr>
        <p:spPr>
          <a:xfrm>
            <a:off x="1039975" y="1248300"/>
            <a:ext cx="7064100" cy="2052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65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18" name="Google Shape;518;p67"/>
          <p:cNvSpPr txBox="1"/>
          <p:nvPr>
            <p:ph idx="1" type="subTitle"/>
          </p:nvPr>
        </p:nvSpPr>
        <p:spPr>
          <a:xfrm>
            <a:off x="1040000" y="3300900"/>
            <a:ext cx="7064100" cy="441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cxnSp>
        <p:nvCxnSpPr>
          <p:cNvPr id="519" name="Google Shape;519;p6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20" name="Google Shape;520;p67"/>
          <p:cNvCxnSpPr/>
          <p:nvPr/>
        </p:nvCxnSpPr>
        <p:spPr>
          <a:xfrm flipH="1">
            <a:off x="-257975"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21" name="Google Shape;521;p6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22" name="Google Shape;522;p67"/>
          <p:cNvCxnSpPr/>
          <p:nvPr/>
        </p:nvCxnSpPr>
        <p:spPr>
          <a:xfrm flipH="1">
            <a:off x="6467450"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23" name="Shape 523"/>
        <p:cNvGrpSpPr/>
        <p:nvPr/>
      </p:nvGrpSpPr>
      <p:grpSpPr>
        <a:xfrm>
          <a:off x="0" y="0"/>
          <a:ext cx="0" cy="0"/>
          <a:chOff x="0" y="0"/>
          <a:chExt cx="0" cy="0"/>
        </a:xfrm>
      </p:grpSpPr>
      <p:sp>
        <p:nvSpPr>
          <p:cNvPr id="524" name="Google Shape;524;p68"/>
          <p:cNvSpPr txBox="1"/>
          <p:nvPr>
            <p:ph type="title"/>
          </p:nvPr>
        </p:nvSpPr>
        <p:spPr>
          <a:xfrm>
            <a:off x="2714550" y="2366272"/>
            <a:ext cx="3714900" cy="8184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25" name="Google Shape;525;p68"/>
          <p:cNvSpPr txBox="1"/>
          <p:nvPr>
            <p:ph hasCustomPrompt="1" idx="2" type="title"/>
          </p:nvPr>
        </p:nvSpPr>
        <p:spPr>
          <a:xfrm>
            <a:off x="3746550" y="1339163"/>
            <a:ext cx="1650900" cy="9783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526" name="Google Shape;526;p68"/>
          <p:cNvSpPr txBox="1"/>
          <p:nvPr>
            <p:ph idx="1" type="subTitle"/>
          </p:nvPr>
        </p:nvSpPr>
        <p:spPr>
          <a:xfrm>
            <a:off x="2291400" y="3076675"/>
            <a:ext cx="4561200" cy="39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527" name="Google Shape;527;p6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28" name="Google Shape;528;p6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29" name="Google Shape;529;p68"/>
          <p:cNvCxnSpPr/>
          <p:nvPr/>
        </p:nvCxnSpPr>
        <p:spPr>
          <a:xfrm flipH="1">
            <a:off x="794892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30" name="Google Shape;530;p68"/>
          <p:cNvCxnSpPr/>
          <p:nvPr/>
        </p:nvCxnSpPr>
        <p:spPr>
          <a:xfrm flipH="1">
            <a:off x="-11287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31" name="Shape 531"/>
        <p:cNvGrpSpPr/>
        <p:nvPr/>
      </p:nvGrpSpPr>
      <p:grpSpPr>
        <a:xfrm>
          <a:off x="0" y="0"/>
          <a:ext cx="0" cy="0"/>
          <a:chOff x="0" y="0"/>
          <a:chExt cx="0" cy="0"/>
        </a:xfrm>
      </p:grpSpPr>
      <p:sp>
        <p:nvSpPr>
          <p:cNvPr id="532" name="Google Shape;532;p69"/>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33" name="Google Shape;533;p69"/>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Clr>
                <a:schemeClr val="dk1"/>
              </a:buClr>
              <a:buSzPts val="1800"/>
              <a:buFont typeface="Lato"/>
              <a:buChar char="●"/>
              <a:defRPr sz="1100"/>
            </a:lvl1pPr>
            <a:lvl2pPr indent="-317500" lvl="1" marL="914400" rtl="0">
              <a:spcBef>
                <a:spcPts val="0"/>
              </a:spcBef>
              <a:spcAft>
                <a:spcPts val="0"/>
              </a:spcAft>
              <a:buClr>
                <a:schemeClr val="dk1"/>
              </a:buClr>
              <a:buSzPts val="1400"/>
              <a:buFont typeface="Lato"/>
              <a:buChar char="○"/>
              <a:defRPr/>
            </a:lvl2pPr>
            <a:lvl3pPr indent="-317500" lvl="2" marL="1371600" rtl="0">
              <a:spcBef>
                <a:spcPts val="0"/>
              </a:spcBef>
              <a:spcAft>
                <a:spcPts val="0"/>
              </a:spcAft>
              <a:buClr>
                <a:schemeClr val="dk1"/>
              </a:buClr>
              <a:buSzPts val="1400"/>
              <a:buFont typeface="Lato"/>
              <a:buChar char="■"/>
              <a:defRPr/>
            </a:lvl3pPr>
            <a:lvl4pPr indent="-317500" lvl="3" marL="1828800" rtl="0">
              <a:spcBef>
                <a:spcPts val="0"/>
              </a:spcBef>
              <a:spcAft>
                <a:spcPts val="0"/>
              </a:spcAft>
              <a:buClr>
                <a:schemeClr val="dk1"/>
              </a:buClr>
              <a:buSzPts val="1400"/>
              <a:buFont typeface="Lato"/>
              <a:buChar char="●"/>
              <a:defRPr/>
            </a:lvl4pPr>
            <a:lvl5pPr indent="-317500" lvl="4" marL="2286000" rtl="0">
              <a:spcBef>
                <a:spcPts val="0"/>
              </a:spcBef>
              <a:spcAft>
                <a:spcPts val="0"/>
              </a:spcAft>
              <a:buClr>
                <a:schemeClr val="dk1"/>
              </a:buClr>
              <a:buSzPts val="1400"/>
              <a:buFont typeface="Lato"/>
              <a:buChar char="○"/>
              <a:defRPr/>
            </a:lvl5pPr>
            <a:lvl6pPr indent="-317500" lvl="5" marL="2743200" rtl="0">
              <a:spcBef>
                <a:spcPts val="0"/>
              </a:spcBef>
              <a:spcAft>
                <a:spcPts val="0"/>
              </a:spcAft>
              <a:buClr>
                <a:schemeClr val="dk1"/>
              </a:buClr>
              <a:buSzPts val="1400"/>
              <a:buFont typeface="Lato"/>
              <a:buChar char="■"/>
              <a:defRPr/>
            </a:lvl6pPr>
            <a:lvl7pPr indent="-317500" lvl="6" marL="3200400" rtl="0">
              <a:spcBef>
                <a:spcPts val="0"/>
              </a:spcBef>
              <a:spcAft>
                <a:spcPts val="0"/>
              </a:spcAft>
              <a:buClr>
                <a:schemeClr val="dk1"/>
              </a:buClr>
              <a:buSzPts val="1400"/>
              <a:buFont typeface="Lato"/>
              <a:buChar char="●"/>
              <a:defRPr/>
            </a:lvl7pPr>
            <a:lvl8pPr indent="-317500" lvl="7" marL="3657600" rtl="0">
              <a:spcBef>
                <a:spcPts val="0"/>
              </a:spcBef>
              <a:spcAft>
                <a:spcPts val="0"/>
              </a:spcAft>
              <a:buClr>
                <a:schemeClr val="dk1"/>
              </a:buClr>
              <a:buSzPts val="1400"/>
              <a:buFont typeface="Lato"/>
              <a:buChar char="○"/>
              <a:defRPr/>
            </a:lvl8pPr>
            <a:lvl9pPr indent="-317500" lvl="8" marL="4114800" rtl="0">
              <a:spcBef>
                <a:spcPts val="0"/>
              </a:spcBef>
              <a:spcAft>
                <a:spcPts val="0"/>
              </a:spcAft>
              <a:buClr>
                <a:schemeClr val="dk1"/>
              </a:buClr>
              <a:buSzPts val="1400"/>
              <a:buFont typeface="Lato"/>
              <a:buChar char="■"/>
              <a:defRPr/>
            </a:lvl9pPr>
          </a:lstStyle>
          <a:p/>
        </p:txBody>
      </p:sp>
      <p:cxnSp>
        <p:nvCxnSpPr>
          <p:cNvPr id="534" name="Google Shape;534;p6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35" name="Google Shape;535;p6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36" name="Google Shape;536;p69"/>
          <p:cNvCxnSpPr/>
          <p:nvPr/>
        </p:nvCxnSpPr>
        <p:spPr>
          <a:xfrm>
            <a:off x="6884900" y="-113600"/>
            <a:ext cx="2565600" cy="1306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37" name="Shape 537"/>
        <p:cNvGrpSpPr/>
        <p:nvPr/>
      </p:nvGrpSpPr>
      <p:grpSpPr>
        <a:xfrm>
          <a:off x="0" y="0"/>
          <a:ext cx="0" cy="0"/>
          <a:chOff x="0" y="0"/>
          <a:chExt cx="0" cy="0"/>
        </a:xfrm>
      </p:grpSpPr>
      <p:sp>
        <p:nvSpPr>
          <p:cNvPr id="538" name="Google Shape;538;p70"/>
          <p:cNvSpPr txBox="1"/>
          <p:nvPr>
            <p:ph type="title"/>
          </p:nvPr>
        </p:nvSpPr>
        <p:spPr>
          <a:xfrm>
            <a:off x="713225" y="445025"/>
            <a:ext cx="5681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39" name="Google Shape;539;p70"/>
          <p:cNvSpPr txBox="1"/>
          <p:nvPr>
            <p:ph idx="1" type="subTitle"/>
          </p:nvPr>
        </p:nvSpPr>
        <p:spPr>
          <a:xfrm>
            <a:off x="5038975" y="2551449"/>
            <a:ext cx="2486100" cy="5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540" name="Google Shape;540;p70"/>
          <p:cNvSpPr txBox="1"/>
          <p:nvPr>
            <p:ph idx="2" type="subTitle"/>
          </p:nvPr>
        </p:nvSpPr>
        <p:spPr>
          <a:xfrm>
            <a:off x="50389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41" name="Google Shape;541;p70"/>
          <p:cNvSpPr txBox="1"/>
          <p:nvPr>
            <p:ph idx="3" type="subTitle"/>
          </p:nvPr>
        </p:nvSpPr>
        <p:spPr>
          <a:xfrm>
            <a:off x="1693175" y="2551449"/>
            <a:ext cx="2486100" cy="5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542" name="Google Shape;542;p70"/>
          <p:cNvSpPr txBox="1"/>
          <p:nvPr>
            <p:ph idx="4" type="subTitle"/>
          </p:nvPr>
        </p:nvSpPr>
        <p:spPr>
          <a:xfrm>
            <a:off x="16931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543" name="Google Shape;543;p7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44" name="Google Shape;544;p7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45" name="Google Shape;545;p70"/>
          <p:cNvCxnSpPr/>
          <p:nvPr/>
        </p:nvCxnSpPr>
        <p:spPr>
          <a:xfrm flipH="1">
            <a:off x="6935750" y="3931325"/>
            <a:ext cx="2549400" cy="13545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6" name="Shape 546"/>
        <p:cNvGrpSpPr/>
        <p:nvPr/>
      </p:nvGrpSpPr>
      <p:grpSpPr>
        <a:xfrm>
          <a:off x="0" y="0"/>
          <a:ext cx="0" cy="0"/>
          <a:chOff x="0" y="0"/>
          <a:chExt cx="0" cy="0"/>
        </a:xfrm>
      </p:grpSpPr>
      <p:sp>
        <p:nvSpPr>
          <p:cNvPr id="547" name="Google Shape;547;p71"/>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548" name="Google Shape;548;p7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49" name="Google Shape;549;p7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50" name="Shape 550"/>
        <p:cNvGrpSpPr/>
        <p:nvPr/>
      </p:nvGrpSpPr>
      <p:grpSpPr>
        <a:xfrm>
          <a:off x="0" y="0"/>
          <a:ext cx="0" cy="0"/>
          <a:chOff x="0" y="0"/>
          <a:chExt cx="0" cy="0"/>
        </a:xfrm>
      </p:grpSpPr>
      <p:sp>
        <p:nvSpPr>
          <p:cNvPr id="551" name="Google Shape;551;p72"/>
          <p:cNvSpPr txBox="1"/>
          <p:nvPr>
            <p:ph idx="1" type="subTitle"/>
          </p:nvPr>
        </p:nvSpPr>
        <p:spPr>
          <a:xfrm>
            <a:off x="2247500" y="1433050"/>
            <a:ext cx="18381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9pPr>
          </a:lstStyle>
          <a:p/>
        </p:txBody>
      </p:sp>
      <p:sp>
        <p:nvSpPr>
          <p:cNvPr id="552" name="Google Shape;552;p72"/>
          <p:cNvSpPr txBox="1"/>
          <p:nvPr>
            <p:ph idx="2" type="subTitle"/>
          </p:nvPr>
        </p:nvSpPr>
        <p:spPr>
          <a:xfrm>
            <a:off x="2247500" y="1790050"/>
            <a:ext cx="5160300" cy="2754000"/>
          </a:xfrm>
          <a:prstGeom prst="rect">
            <a:avLst/>
          </a:prstGeom>
        </p:spPr>
        <p:txBody>
          <a:bodyPr anchorCtr="0" anchor="t" bIns="91425" lIns="91425" spcFirstLastPara="1" rIns="91425" wrap="square" tIns="91425">
            <a:noAutofit/>
          </a:bodyPr>
          <a:lstStyle>
            <a:lvl1pPr lvl="0" marR="50800" rtl="0">
              <a:lnSpc>
                <a:spcPct val="166000"/>
              </a:lnSpc>
              <a:spcBef>
                <a:spcPts val="0"/>
              </a:spcBef>
              <a:spcAft>
                <a:spcPts val="0"/>
              </a:spcAft>
              <a:buClr>
                <a:schemeClr val="accent1"/>
              </a:buClr>
              <a:buSzPts val="1400"/>
              <a:buChar char="●"/>
              <a:defRPr sz="1400">
                <a:solidFill>
                  <a:srgbClr val="374957"/>
                </a:solidFill>
              </a:defRPr>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553" name="Google Shape;553;p72"/>
          <p:cNvSpPr txBox="1"/>
          <p:nvPr>
            <p:ph type="title"/>
          </p:nvPr>
        </p:nvSpPr>
        <p:spPr>
          <a:xfrm>
            <a:off x="713225" y="445025"/>
            <a:ext cx="429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554" name="Google Shape;554;p7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55" name="Google Shape;555;p7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56" name="Shape 556"/>
        <p:cNvGrpSpPr/>
        <p:nvPr/>
      </p:nvGrpSpPr>
      <p:grpSpPr>
        <a:xfrm>
          <a:off x="0" y="0"/>
          <a:ext cx="0" cy="0"/>
          <a:chOff x="0" y="0"/>
          <a:chExt cx="0" cy="0"/>
        </a:xfrm>
      </p:grpSpPr>
      <p:sp>
        <p:nvSpPr>
          <p:cNvPr id="557" name="Google Shape;557;p73"/>
          <p:cNvSpPr txBox="1"/>
          <p:nvPr>
            <p:ph type="title"/>
          </p:nvPr>
        </p:nvSpPr>
        <p:spPr>
          <a:xfrm>
            <a:off x="1122500" y="1073000"/>
            <a:ext cx="6899100" cy="2856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558" name="Google Shape;558;p7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59" name="Google Shape;559;p7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60" name="Google Shape;560;p73"/>
          <p:cNvCxnSpPr/>
          <p:nvPr/>
        </p:nvCxnSpPr>
        <p:spPr>
          <a:xfrm flipH="1">
            <a:off x="7093250" y="3935075"/>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61" name="Google Shape;561;p73"/>
          <p:cNvCxnSpPr/>
          <p:nvPr/>
        </p:nvCxnSpPr>
        <p:spPr>
          <a:xfrm flipH="1">
            <a:off x="-420450" y="-121600"/>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62" name="Shape 562"/>
        <p:cNvGrpSpPr/>
        <p:nvPr/>
      </p:nvGrpSpPr>
      <p:grpSpPr>
        <a:xfrm>
          <a:off x="0" y="0"/>
          <a:ext cx="0" cy="0"/>
          <a:chOff x="0" y="0"/>
          <a:chExt cx="0" cy="0"/>
        </a:xfrm>
      </p:grpSpPr>
      <p:sp>
        <p:nvSpPr>
          <p:cNvPr id="563" name="Google Shape;563;p74"/>
          <p:cNvSpPr txBox="1"/>
          <p:nvPr>
            <p:ph idx="1" type="subTitle"/>
          </p:nvPr>
        </p:nvSpPr>
        <p:spPr>
          <a:xfrm>
            <a:off x="89595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564" name="Google Shape;564;p74"/>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565" name="Google Shape;565;p7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66" name="Google Shape;566;p7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67" name="Google Shape;567;p74"/>
          <p:cNvCxnSpPr/>
          <p:nvPr/>
        </p:nvCxnSpPr>
        <p:spPr>
          <a:xfrm flipH="1">
            <a:off x="5925450" y="2797500"/>
            <a:ext cx="3378000" cy="24669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68" name="Shape 568"/>
        <p:cNvGrpSpPr/>
        <p:nvPr/>
      </p:nvGrpSpPr>
      <p:grpSpPr>
        <a:xfrm>
          <a:off x="0" y="0"/>
          <a:ext cx="0" cy="0"/>
          <a:chOff x="0" y="0"/>
          <a:chExt cx="0" cy="0"/>
        </a:xfrm>
      </p:grpSpPr>
      <p:sp>
        <p:nvSpPr>
          <p:cNvPr id="569" name="Google Shape;569;p75"/>
          <p:cNvSpPr txBox="1"/>
          <p:nvPr>
            <p:ph idx="1" type="body"/>
          </p:nvPr>
        </p:nvSpPr>
        <p:spPr>
          <a:xfrm>
            <a:off x="713225" y="441927"/>
            <a:ext cx="3557100" cy="977700"/>
          </a:xfrm>
          <a:prstGeom prst="rect">
            <a:avLst/>
          </a:prstGeom>
        </p:spPr>
        <p:txBody>
          <a:bodyPr anchorCtr="0" anchor="t" bIns="91425" lIns="91425" spcFirstLastPara="1" rIns="91425" wrap="square" tIns="91425">
            <a:noAutofit/>
          </a:bodyPr>
          <a:lstStyle>
            <a:lvl1pPr indent="-228600" lvl="0" marL="457200" rtl="0">
              <a:lnSpc>
                <a:spcPct val="100000"/>
              </a:lnSpc>
              <a:spcBef>
                <a:spcPts val="0"/>
              </a:spcBef>
              <a:spcAft>
                <a:spcPts val="0"/>
              </a:spcAft>
              <a:buSzPts val="1800"/>
              <a:buNone/>
              <a:defRPr sz="3000">
                <a:latin typeface="Vidaloka"/>
                <a:ea typeface="Vidaloka"/>
                <a:cs typeface="Vidaloka"/>
                <a:sym typeface="Vidaloka"/>
              </a:defRPr>
            </a:lvl1pPr>
          </a:lstStyle>
          <a:p/>
        </p:txBody>
      </p:sp>
      <p:cxnSp>
        <p:nvCxnSpPr>
          <p:cNvPr id="570" name="Google Shape;570;p7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71" name="Google Shape;571;p7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72" name="Google Shape;572;p75"/>
          <p:cNvCxnSpPr/>
          <p:nvPr/>
        </p:nvCxnSpPr>
        <p:spPr>
          <a:xfrm flipH="1" rot="10800000">
            <a:off x="6144975" y="3103725"/>
            <a:ext cx="3118200" cy="22011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73" name="Shape 573"/>
        <p:cNvGrpSpPr/>
        <p:nvPr/>
      </p:nvGrpSpPr>
      <p:grpSpPr>
        <a:xfrm>
          <a:off x="0" y="0"/>
          <a:ext cx="0" cy="0"/>
          <a:chOff x="0" y="0"/>
          <a:chExt cx="0" cy="0"/>
        </a:xfrm>
      </p:grpSpPr>
      <p:sp>
        <p:nvSpPr>
          <p:cNvPr id="574" name="Google Shape;574;p76"/>
          <p:cNvSpPr txBox="1"/>
          <p:nvPr>
            <p:ph hasCustomPrompt="1" type="title"/>
          </p:nvPr>
        </p:nvSpPr>
        <p:spPr>
          <a:xfrm>
            <a:off x="713225" y="1345363"/>
            <a:ext cx="7717500" cy="1644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0"/>
              <a:buNone/>
              <a:defRPr sz="12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75" name="Google Shape;575;p76"/>
          <p:cNvSpPr txBox="1"/>
          <p:nvPr>
            <p:ph idx="1" type="subTitle"/>
          </p:nvPr>
        </p:nvSpPr>
        <p:spPr>
          <a:xfrm>
            <a:off x="1514325" y="3188648"/>
            <a:ext cx="6120300" cy="37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cxnSp>
        <p:nvCxnSpPr>
          <p:cNvPr id="576" name="Google Shape;576;p7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77" name="Google Shape;577;p7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78" name="Google Shape;578;p76"/>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79" name="Google Shape;579;p76"/>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80" name="Shape 580"/>
        <p:cNvGrpSpPr/>
        <p:nvPr/>
      </p:nvGrpSpPr>
      <p:grpSpPr>
        <a:xfrm>
          <a:off x="0" y="0"/>
          <a:ext cx="0" cy="0"/>
          <a:chOff x="0" y="0"/>
          <a:chExt cx="0" cy="0"/>
        </a:xfrm>
      </p:grpSpPr>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581" name="Shape 581"/>
        <p:cNvGrpSpPr/>
        <p:nvPr/>
      </p:nvGrpSpPr>
      <p:grpSpPr>
        <a:xfrm>
          <a:off x="0" y="0"/>
          <a:ext cx="0" cy="0"/>
          <a:chOff x="0" y="0"/>
          <a:chExt cx="0" cy="0"/>
        </a:xfrm>
      </p:grpSpPr>
      <p:sp>
        <p:nvSpPr>
          <p:cNvPr id="582" name="Google Shape;582;p78"/>
          <p:cNvSpPr txBox="1"/>
          <p:nvPr>
            <p:ph type="title"/>
          </p:nvPr>
        </p:nvSpPr>
        <p:spPr>
          <a:xfrm>
            <a:off x="713225" y="445025"/>
            <a:ext cx="3583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83" name="Google Shape;583;p78"/>
          <p:cNvSpPr txBox="1"/>
          <p:nvPr>
            <p:ph idx="1" type="subTitle"/>
          </p:nvPr>
        </p:nvSpPr>
        <p:spPr>
          <a:xfrm>
            <a:off x="5859325" y="1405390"/>
            <a:ext cx="2486100" cy="401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584" name="Google Shape;584;p78"/>
          <p:cNvSpPr txBox="1"/>
          <p:nvPr>
            <p:ph idx="2" type="subTitle"/>
          </p:nvPr>
        </p:nvSpPr>
        <p:spPr>
          <a:xfrm>
            <a:off x="5859325" y="1806417"/>
            <a:ext cx="2486100" cy="61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85" name="Google Shape;585;p78"/>
          <p:cNvSpPr txBox="1"/>
          <p:nvPr>
            <p:ph idx="3" type="subTitle"/>
          </p:nvPr>
        </p:nvSpPr>
        <p:spPr>
          <a:xfrm>
            <a:off x="1903925" y="1405390"/>
            <a:ext cx="2486100" cy="401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586" name="Google Shape;586;p78"/>
          <p:cNvSpPr txBox="1"/>
          <p:nvPr>
            <p:ph idx="4" type="subTitle"/>
          </p:nvPr>
        </p:nvSpPr>
        <p:spPr>
          <a:xfrm>
            <a:off x="1903925" y="1806417"/>
            <a:ext cx="2486100" cy="61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87" name="Google Shape;587;p78"/>
          <p:cNvSpPr txBox="1"/>
          <p:nvPr>
            <p:ph idx="5" type="subTitle"/>
          </p:nvPr>
        </p:nvSpPr>
        <p:spPr>
          <a:xfrm>
            <a:off x="5859325" y="3171118"/>
            <a:ext cx="2486100" cy="46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588" name="Google Shape;588;p78"/>
          <p:cNvSpPr txBox="1"/>
          <p:nvPr>
            <p:ph idx="6" type="subTitle"/>
          </p:nvPr>
        </p:nvSpPr>
        <p:spPr>
          <a:xfrm>
            <a:off x="5859325" y="3565487"/>
            <a:ext cx="2486100" cy="61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89" name="Google Shape;589;p78"/>
          <p:cNvSpPr txBox="1"/>
          <p:nvPr>
            <p:ph idx="7" type="subTitle"/>
          </p:nvPr>
        </p:nvSpPr>
        <p:spPr>
          <a:xfrm>
            <a:off x="1903925" y="3171118"/>
            <a:ext cx="2486100" cy="46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590" name="Google Shape;590;p78"/>
          <p:cNvSpPr txBox="1"/>
          <p:nvPr>
            <p:ph idx="8" type="subTitle"/>
          </p:nvPr>
        </p:nvSpPr>
        <p:spPr>
          <a:xfrm>
            <a:off x="1903975" y="3565487"/>
            <a:ext cx="2486100" cy="61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91" name="Google Shape;591;p78"/>
          <p:cNvSpPr txBox="1"/>
          <p:nvPr>
            <p:ph hasCustomPrompt="1" idx="9" type="title"/>
          </p:nvPr>
        </p:nvSpPr>
        <p:spPr>
          <a:xfrm>
            <a:off x="798575" y="1417915"/>
            <a:ext cx="10392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592" name="Google Shape;592;p78"/>
          <p:cNvSpPr txBox="1"/>
          <p:nvPr>
            <p:ph hasCustomPrompt="1" idx="13" type="title"/>
          </p:nvPr>
        </p:nvSpPr>
        <p:spPr>
          <a:xfrm>
            <a:off x="4753975" y="1403976"/>
            <a:ext cx="10392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593" name="Google Shape;593;p78"/>
          <p:cNvSpPr txBox="1"/>
          <p:nvPr>
            <p:ph hasCustomPrompt="1" idx="14" type="title"/>
          </p:nvPr>
        </p:nvSpPr>
        <p:spPr>
          <a:xfrm>
            <a:off x="798625" y="3176773"/>
            <a:ext cx="10392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594" name="Google Shape;594;p78"/>
          <p:cNvSpPr txBox="1"/>
          <p:nvPr>
            <p:ph hasCustomPrompt="1" idx="15" type="title"/>
          </p:nvPr>
        </p:nvSpPr>
        <p:spPr>
          <a:xfrm>
            <a:off x="4753975" y="3162833"/>
            <a:ext cx="10392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cxnSp>
        <p:nvCxnSpPr>
          <p:cNvPr id="595" name="Google Shape;595;p7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96" name="Google Shape;596;p7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1">
    <p:spTree>
      <p:nvGrpSpPr>
        <p:cNvPr id="597" name="Shape 597"/>
        <p:cNvGrpSpPr/>
        <p:nvPr/>
      </p:nvGrpSpPr>
      <p:grpSpPr>
        <a:xfrm>
          <a:off x="0" y="0"/>
          <a:ext cx="0" cy="0"/>
          <a:chOff x="0" y="0"/>
          <a:chExt cx="0" cy="0"/>
        </a:xfrm>
      </p:grpSpPr>
      <p:sp>
        <p:nvSpPr>
          <p:cNvPr id="598" name="Google Shape;598;p79"/>
          <p:cNvSpPr txBox="1"/>
          <p:nvPr>
            <p:ph type="title"/>
          </p:nvPr>
        </p:nvSpPr>
        <p:spPr>
          <a:xfrm>
            <a:off x="7200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99" name="Google Shape;599;p79"/>
          <p:cNvSpPr txBox="1"/>
          <p:nvPr>
            <p:ph hasCustomPrompt="1" idx="2" type="title"/>
          </p:nvPr>
        </p:nvSpPr>
        <p:spPr>
          <a:xfrm>
            <a:off x="14826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600" name="Google Shape;600;p79"/>
          <p:cNvSpPr txBox="1"/>
          <p:nvPr>
            <p:ph idx="1" type="subTitle"/>
          </p:nvPr>
        </p:nvSpPr>
        <p:spPr>
          <a:xfrm>
            <a:off x="720000" y="2081199"/>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01" name="Google Shape;601;p79"/>
          <p:cNvSpPr txBox="1"/>
          <p:nvPr>
            <p:ph idx="3" type="title"/>
          </p:nvPr>
        </p:nvSpPr>
        <p:spPr>
          <a:xfrm>
            <a:off x="34038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02" name="Google Shape;602;p79"/>
          <p:cNvSpPr txBox="1"/>
          <p:nvPr>
            <p:ph hasCustomPrompt="1" idx="4" type="title"/>
          </p:nvPr>
        </p:nvSpPr>
        <p:spPr>
          <a:xfrm>
            <a:off x="41664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603" name="Google Shape;603;p79"/>
          <p:cNvSpPr txBox="1"/>
          <p:nvPr>
            <p:ph idx="5" type="subTitle"/>
          </p:nvPr>
        </p:nvSpPr>
        <p:spPr>
          <a:xfrm>
            <a:off x="3403800" y="2081208"/>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04" name="Google Shape;604;p79"/>
          <p:cNvSpPr txBox="1"/>
          <p:nvPr>
            <p:ph idx="6" type="title"/>
          </p:nvPr>
        </p:nvSpPr>
        <p:spPr>
          <a:xfrm>
            <a:off x="60876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05" name="Google Shape;605;p79"/>
          <p:cNvSpPr txBox="1"/>
          <p:nvPr>
            <p:ph hasCustomPrompt="1" idx="7" type="title"/>
          </p:nvPr>
        </p:nvSpPr>
        <p:spPr>
          <a:xfrm>
            <a:off x="68502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606" name="Google Shape;606;p79"/>
          <p:cNvSpPr txBox="1"/>
          <p:nvPr>
            <p:ph idx="8" type="subTitle"/>
          </p:nvPr>
        </p:nvSpPr>
        <p:spPr>
          <a:xfrm>
            <a:off x="6087600" y="2081208"/>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07" name="Google Shape;607;p79"/>
          <p:cNvSpPr txBox="1"/>
          <p:nvPr>
            <p:ph idx="9" type="title"/>
          </p:nvPr>
        </p:nvSpPr>
        <p:spPr>
          <a:xfrm>
            <a:off x="7200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08" name="Google Shape;608;p79"/>
          <p:cNvSpPr txBox="1"/>
          <p:nvPr>
            <p:ph hasCustomPrompt="1" idx="13" type="title"/>
          </p:nvPr>
        </p:nvSpPr>
        <p:spPr>
          <a:xfrm>
            <a:off x="14826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609" name="Google Shape;609;p79"/>
          <p:cNvSpPr txBox="1"/>
          <p:nvPr>
            <p:ph idx="14" type="subTitle"/>
          </p:nvPr>
        </p:nvSpPr>
        <p:spPr>
          <a:xfrm>
            <a:off x="7200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10" name="Google Shape;610;p79"/>
          <p:cNvSpPr txBox="1"/>
          <p:nvPr>
            <p:ph idx="15" type="title"/>
          </p:nvPr>
        </p:nvSpPr>
        <p:spPr>
          <a:xfrm>
            <a:off x="34038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11" name="Google Shape;611;p79"/>
          <p:cNvSpPr txBox="1"/>
          <p:nvPr>
            <p:ph hasCustomPrompt="1" idx="16" type="title"/>
          </p:nvPr>
        </p:nvSpPr>
        <p:spPr>
          <a:xfrm>
            <a:off x="41664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612" name="Google Shape;612;p79"/>
          <p:cNvSpPr txBox="1"/>
          <p:nvPr>
            <p:ph idx="17" type="subTitle"/>
          </p:nvPr>
        </p:nvSpPr>
        <p:spPr>
          <a:xfrm>
            <a:off x="34038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13" name="Google Shape;613;p79"/>
          <p:cNvSpPr txBox="1"/>
          <p:nvPr>
            <p:ph idx="18" type="title"/>
          </p:nvPr>
        </p:nvSpPr>
        <p:spPr>
          <a:xfrm>
            <a:off x="60876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14" name="Google Shape;614;p79"/>
          <p:cNvSpPr txBox="1"/>
          <p:nvPr>
            <p:ph hasCustomPrompt="1" idx="19" type="title"/>
          </p:nvPr>
        </p:nvSpPr>
        <p:spPr>
          <a:xfrm>
            <a:off x="68502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615" name="Google Shape;615;p79"/>
          <p:cNvSpPr txBox="1"/>
          <p:nvPr>
            <p:ph idx="20" type="subTitle"/>
          </p:nvPr>
        </p:nvSpPr>
        <p:spPr>
          <a:xfrm>
            <a:off x="60876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16" name="Google Shape;616;p79"/>
          <p:cNvSpPr txBox="1"/>
          <p:nvPr>
            <p:ph idx="21" type="title"/>
          </p:nvPr>
        </p:nvSpPr>
        <p:spPr>
          <a:xfrm>
            <a:off x="2332400" y="445025"/>
            <a:ext cx="4479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617" name="Google Shape;617;p7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18" name="Google Shape;618;p7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19" name="Google Shape;619;p7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620" name="Google Shape;620;p7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621" name="Shape 621"/>
        <p:cNvGrpSpPr/>
        <p:nvPr/>
      </p:nvGrpSpPr>
      <p:grpSpPr>
        <a:xfrm>
          <a:off x="0" y="0"/>
          <a:ext cx="0" cy="0"/>
          <a:chOff x="0" y="0"/>
          <a:chExt cx="0" cy="0"/>
        </a:xfrm>
      </p:grpSpPr>
      <p:sp>
        <p:nvSpPr>
          <p:cNvPr id="622" name="Google Shape;622;p80"/>
          <p:cNvSpPr txBox="1"/>
          <p:nvPr>
            <p:ph type="title"/>
          </p:nvPr>
        </p:nvSpPr>
        <p:spPr>
          <a:xfrm>
            <a:off x="2410500" y="2808253"/>
            <a:ext cx="4323000" cy="49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623" name="Google Shape;623;p80"/>
          <p:cNvSpPr txBox="1"/>
          <p:nvPr>
            <p:ph idx="1" type="subTitle"/>
          </p:nvPr>
        </p:nvSpPr>
        <p:spPr>
          <a:xfrm>
            <a:off x="1842900" y="1661963"/>
            <a:ext cx="5458200" cy="9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624" name="Google Shape;624;p8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25" name="Google Shape;625;p8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12">
    <p:spTree>
      <p:nvGrpSpPr>
        <p:cNvPr id="626" name="Shape 626"/>
        <p:cNvGrpSpPr/>
        <p:nvPr/>
      </p:nvGrpSpPr>
      <p:grpSpPr>
        <a:xfrm>
          <a:off x="0" y="0"/>
          <a:ext cx="0" cy="0"/>
          <a:chOff x="0" y="0"/>
          <a:chExt cx="0" cy="0"/>
        </a:xfrm>
      </p:grpSpPr>
      <p:sp>
        <p:nvSpPr>
          <p:cNvPr id="627" name="Google Shape;627;p81"/>
          <p:cNvSpPr txBox="1"/>
          <p:nvPr>
            <p:ph type="title"/>
          </p:nvPr>
        </p:nvSpPr>
        <p:spPr>
          <a:xfrm>
            <a:off x="699900" y="2821263"/>
            <a:ext cx="4323000" cy="4977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628" name="Google Shape;628;p81"/>
          <p:cNvSpPr txBox="1"/>
          <p:nvPr>
            <p:ph idx="1" type="subTitle"/>
          </p:nvPr>
        </p:nvSpPr>
        <p:spPr>
          <a:xfrm>
            <a:off x="699900" y="1675902"/>
            <a:ext cx="5458200" cy="99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629" name="Google Shape;629;p8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30" name="Google Shape;630;p8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31" name="Google Shape;631;p81"/>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632" name="Google Shape;632;p81"/>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3">
    <p:spTree>
      <p:nvGrpSpPr>
        <p:cNvPr id="633" name="Shape 633"/>
        <p:cNvGrpSpPr/>
        <p:nvPr/>
      </p:nvGrpSpPr>
      <p:grpSpPr>
        <a:xfrm>
          <a:off x="0" y="0"/>
          <a:ext cx="0" cy="0"/>
          <a:chOff x="0" y="0"/>
          <a:chExt cx="0" cy="0"/>
        </a:xfrm>
      </p:grpSpPr>
      <p:sp>
        <p:nvSpPr>
          <p:cNvPr id="634" name="Google Shape;634;p82"/>
          <p:cNvSpPr txBox="1"/>
          <p:nvPr>
            <p:ph idx="1" type="subTitle"/>
          </p:nvPr>
        </p:nvSpPr>
        <p:spPr>
          <a:xfrm>
            <a:off x="264840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635" name="Google Shape;635;p82"/>
          <p:cNvSpPr txBox="1"/>
          <p:nvPr>
            <p:ph type="title"/>
          </p:nvPr>
        </p:nvSpPr>
        <p:spPr>
          <a:xfrm>
            <a:off x="1732050" y="445025"/>
            <a:ext cx="5679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cxnSp>
        <p:nvCxnSpPr>
          <p:cNvPr id="636" name="Google Shape;636;p8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37" name="Google Shape;637;p8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38" name="Google Shape;638;p8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639" name="Google Shape;639;p8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
    <p:spTree>
      <p:nvGrpSpPr>
        <p:cNvPr id="640" name="Shape 640"/>
        <p:cNvGrpSpPr/>
        <p:nvPr/>
      </p:nvGrpSpPr>
      <p:grpSpPr>
        <a:xfrm>
          <a:off x="0" y="0"/>
          <a:ext cx="0" cy="0"/>
          <a:chOff x="0" y="0"/>
          <a:chExt cx="0" cy="0"/>
        </a:xfrm>
      </p:grpSpPr>
      <p:sp>
        <p:nvSpPr>
          <p:cNvPr id="641" name="Google Shape;641;p83"/>
          <p:cNvSpPr txBox="1"/>
          <p:nvPr>
            <p:ph type="title"/>
          </p:nvPr>
        </p:nvSpPr>
        <p:spPr>
          <a:xfrm>
            <a:off x="1994850" y="1482825"/>
            <a:ext cx="5154300" cy="1291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9000"/>
              <a:buNone/>
              <a:defRPr sz="9000"/>
            </a:lvl1pPr>
            <a:lvl2pPr lvl="1" rtl="0" algn="ctr">
              <a:spcBef>
                <a:spcPts val="0"/>
              </a:spcBef>
              <a:spcAft>
                <a:spcPts val="0"/>
              </a:spcAft>
              <a:buSzPts val="9000"/>
              <a:buNone/>
              <a:defRPr sz="9000"/>
            </a:lvl2pPr>
            <a:lvl3pPr lvl="2" rtl="0" algn="ctr">
              <a:spcBef>
                <a:spcPts val="0"/>
              </a:spcBef>
              <a:spcAft>
                <a:spcPts val="0"/>
              </a:spcAft>
              <a:buSzPts val="9000"/>
              <a:buNone/>
              <a:defRPr sz="9000"/>
            </a:lvl3pPr>
            <a:lvl4pPr lvl="3" rtl="0" algn="ctr">
              <a:spcBef>
                <a:spcPts val="0"/>
              </a:spcBef>
              <a:spcAft>
                <a:spcPts val="0"/>
              </a:spcAft>
              <a:buSzPts val="9000"/>
              <a:buNone/>
              <a:defRPr sz="9000"/>
            </a:lvl4pPr>
            <a:lvl5pPr lvl="4" rtl="0" algn="ctr">
              <a:spcBef>
                <a:spcPts val="0"/>
              </a:spcBef>
              <a:spcAft>
                <a:spcPts val="0"/>
              </a:spcAft>
              <a:buSzPts val="9000"/>
              <a:buNone/>
              <a:defRPr sz="9000"/>
            </a:lvl5pPr>
            <a:lvl6pPr lvl="5" rtl="0" algn="ctr">
              <a:spcBef>
                <a:spcPts val="0"/>
              </a:spcBef>
              <a:spcAft>
                <a:spcPts val="0"/>
              </a:spcAft>
              <a:buSzPts val="9000"/>
              <a:buNone/>
              <a:defRPr sz="9000"/>
            </a:lvl6pPr>
            <a:lvl7pPr lvl="6" rtl="0" algn="ctr">
              <a:spcBef>
                <a:spcPts val="0"/>
              </a:spcBef>
              <a:spcAft>
                <a:spcPts val="0"/>
              </a:spcAft>
              <a:buSzPts val="9000"/>
              <a:buNone/>
              <a:defRPr sz="9000"/>
            </a:lvl7pPr>
            <a:lvl8pPr lvl="7" rtl="0" algn="ctr">
              <a:spcBef>
                <a:spcPts val="0"/>
              </a:spcBef>
              <a:spcAft>
                <a:spcPts val="0"/>
              </a:spcAft>
              <a:buSzPts val="9000"/>
              <a:buNone/>
              <a:defRPr sz="9000"/>
            </a:lvl8pPr>
            <a:lvl9pPr lvl="8" rtl="0" algn="ctr">
              <a:spcBef>
                <a:spcPts val="0"/>
              </a:spcBef>
              <a:spcAft>
                <a:spcPts val="0"/>
              </a:spcAft>
              <a:buSzPts val="9000"/>
              <a:buNone/>
              <a:defRPr sz="9000"/>
            </a:lvl9pPr>
          </a:lstStyle>
          <a:p/>
        </p:txBody>
      </p:sp>
      <p:sp>
        <p:nvSpPr>
          <p:cNvPr id="642" name="Google Shape;642;p83"/>
          <p:cNvSpPr txBox="1"/>
          <p:nvPr>
            <p:ph idx="1" type="subTitle"/>
          </p:nvPr>
        </p:nvSpPr>
        <p:spPr>
          <a:xfrm>
            <a:off x="2299500" y="2972150"/>
            <a:ext cx="4545000" cy="55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cxnSp>
        <p:nvCxnSpPr>
          <p:cNvPr id="643" name="Google Shape;643;p8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44" name="Google Shape;644;p8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4">
    <p:spTree>
      <p:nvGrpSpPr>
        <p:cNvPr id="645" name="Shape 645"/>
        <p:cNvGrpSpPr/>
        <p:nvPr/>
      </p:nvGrpSpPr>
      <p:grpSpPr>
        <a:xfrm>
          <a:off x="0" y="0"/>
          <a:ext cx="0" cy="0"/>
          <a:chOff x="0" y="0"/>
          <a:chExt cx="0" cy="0"/>
        </a:xfrm>
      </p:grpSpPr>
      <p:sp>
        <p:nvSpPr>
          <p:cNvPr id="646" name="Google Shape;646;p84"/>
          <p:cNvSpPr txBox="1"/>
          <p:nvPr>
            <p:ph type="title"/>
          </p:nvPr>
        </p:nvSpPr>
        <p:spPr>
          <a:xfrm>
            <a:off x="3742850" y="1549875"/>
            <a:ext cx="4545000" cy="1291200"/>
          </a:xfrm>
          <a:prstGeom prst="rect">
            <a:avLst/>
          </a:prstGeom>
        </p:spPr>
        <p:txBody>
          <a:bodyPr anchorCtr="0" anchor="t" bIns="91425" lIns="91425" spcFirstLastPara="1" rIns="91425" wrap="square" tIns="91425">
            <a:noAutofit/>
          </a:bodyPr>
          <a:lstStyle>
            <a:lvl1pPr lvl="0" rtl="0">
              <a:spcBef>
                <a:spcPts val="0"/>
              </a:spcBef>
              <a:spcAft>
                <a:spcPts val="0"/>
              </a:spcAft>
              <a:buSzPts val="9000"/>
              <a:buNone/>
              <a:defRPr sz="9000"/>
            </a:lvl1pPr>
            <a:lvl2pPr lvl="1" rtl="0">
              <a:spcBef>
                <a:spcPts val="0"/>
              </a:spcBef>
              <a:spcAft>
                <a:spcPts val="0"/>
              </a:spcAft>
              <a:buSzPts val="9000"/>
              <a:buNone/>
              <a:defRPr sz="9000"/>
            </a:lvl2pPr>
            <a:lvl3pPr lvl="2" rtl="0">
              <a:spcBef>
                <a:spcPts val="0"/>
              </a:spcBef>
              <a:spcAft>
                <a:spcPts val="0"/>
              </a:spcAft>
              <a:buSzPts val="9000"/>
              <a:buNone/>
              <a:defRPr sz="9000"/>
            </a:lvl3pPr>
            <a:lvl4pPr lvl="3" rtl="0">
              <a:spcBef>
                <a:spcPts val="0"/>
              </a:spcBef>
              <a:spcAft>
                <a:spcPts val="0"/>
              </a:spcAft>
              <a:buSzPts val="9000"/>
              <a:buNone/>
              <a:defRPr sz="9000"/>
            </a:lvl4pPr>
            <a:lvl5pPr lvl="4" rtl="0">
              <a:spcBef>
                <a:spcPts val="0"/>
              </a:spcBef>
              <a:spcAft>
                <a:spcPts val="0"/>
              </a:spcAft>
              <a:buSzPts val="9000"/>
              <a:buNone/>
              <a:defRPr sz="9000"/>
            </a:lvl5pPr>
            <a:lvl6pPr lvl="5" rtl="0">
              <a:spcBef>
                <a:spcPts val="0"/>
              </a:spcBef>
              <a:spcAft>
                <a:spcPts val="0"/>
              </a:spcAft>
              <a:buSzPts val="9000"/>
              <a:buNone/>
              <a:defRPr sz="9000"/>
            </a:lvl6pPr>
            <a:lvl7pPr lvl="6" rtl="0">
              <a:spcBef>
                <a:spcPts val="0"/>
              </a:spcBef>
              <a:spcAft>
                <a:spcPts val="0"/>
              </a:spcAft>
              <a:buSzPts val="9000"/>
              <a:buNone/>
              <a:defRPr sz="9000"/>
            </a:lvl7pPr>
            <a:lvl8pPr lvl="7" rtl="0">
              <a:spcBef>
                <a:spcPts val="0"/>
              </a:spcBef>
              <a:spcAft>
                <a:spcPts val="0"/>
              </a:spcAft>
              <a:buSzPts val="9000"/>
              <a:buNone/>
              <a:defRPr sz="9000"/>
            </a:lvl8pPr>
            <a:lvl9pPr lvl="8" rtl="0">
              <a:spcBef>
                <a:spcPts val="0"/>
              </a:spcBef>
              <a:spcAft>
                <a:spcPts val="0"/>
              </a:spcAft>
              <a:buSzPts val="9000"/>
              <a:buNone/>
              <a:defRPr sz="9000"/>
            </a:lvl9pPr>
          </a:lstStyle>
          <a:p/>
        </p:txBody>
      </p:sp>
      <p:sp>
        <p:nvSpPr>
          <p:cNvPr id="647" name="Google Shape;647;p84"/>
          <p:cNvSpPr txBox="1"/>
          <p:nvPr>
            <p:ph idx="1" type="subTitle"/>
          </p:nvPr>
        </p:nvSpPr>
        <p:spPr>
          <a:xfrm>
            <a:off x="3742850" y="3039213"/>
            <a:ext cx="4545000" cy="55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cxnSp>
        <p:nvCxnSpPr>
          <p:cNvPr id="648" name="Google Shape;648;p8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49" name="Google Shape;649;p8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50" name="Google Shape;650;p8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651" name="Google Shape;651;p8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652" name="Google Shape;652;p84"/>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653" name="Google Shape;653;p84"/>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5">
    <p:spTree>
      <p:nvGrpSpPr>
        <p:cNvPr id="654" name="Shape 654"/>
        <p:cNvGrpSpPr/>
        <p:nvPr/>
      </p:nvGrpSpPr>
      <p:grpSpPr>
        <a:xfrm>
          <a:off x="0" y="0"/>
          <a:ext cx="0" cy="0"/>
          <a:chOff x="0" y="0"/>
          <a:chExt cx="0" cy="0"/>
        </a:xfrm>
      </p:grpSpPr>
      <p:sp>
        <p:nvSpPr>
          <p:cNvPr id="655" name="Google Shape;655;p85"/>
          <p:cNvSpPr txBox="1"/>
          <p:nvPr>
            <p:ph type="title"/>
          </p:nvPr>
        </p:nvSpPr>
        <p:spPr>
          <a:xfrm>
            <a:off x="1677925" y="2511803"/>
            <a:ext cx="3714900" cy="805800"/>
          </a:xfrm>
          <a:prstGeom prst="rect">
            <a:avLst/>
          </a:prstGeom>
          <a:noFill/>
        </p:spPr>
        <p:txBody>
          <a:bodyPr anchorCtr="0" anchor="t" bIns="91425" lIns="91425" spcFirstLastPara="1" rIns="91425" wrap="square" tIns="91425">
            <a:noAutofit/>
          </a:bodyPr>
          <a:lstStyle>
            <a:lvl1pPr lvl="0" rtl="0" algn="r">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56" name="Google Shape;656;p85"/>
          <p:cNvSpPr txBox="1"/>
          <p:nvPr>
            <p:ph hasCustomPrompt="1" idx="2" type="title"/>
          </p:nvPr>
        </p:nvSpPr>
        <p:spPr>
          <a:xfrm>
            <a:off x="3741925" y="1484693"/>
            <a:ext cx="1650900" cy="978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657" name="Google Shape;657;p85"/>
          <p:cNvSpPr txBox="1"/>
          <p:nvPr>
            <p:ph idx="1" type="subTitle"/>
          </p:nvPr>
        </p:nvSpPr>
        <p:spPr>
          <a:xfrm>
            <a:off x="831625" y="3244000"/>
            <a:ext cx="4561200" cy="393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658" name="Google Shape;658;p85"/>
          <p:cNvCxnSpPr/>
          <p:nvPr/>
        </p:nvCxnSpPr>
        <p:spPr>
          <a:xfrm rot="10800000">
            <a:off x="-30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59" name="Google Shape;659;p85"/>
          <p:cNvCxnSpPr/>
          <p:nvPr/>
        </p:nvCxnSpPr>
        <p:spPr>
          <a:xfrm rot="10800000">
            <a:off x="-30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60" name="Google Shape;660;p85"/>
          <p:cNvCxnSpPr/>
          <p:nvPr/>
        </p:nvCxnSpPr>
        <p:spPr>
          <a:xfrm>
            <a:off x="-11287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661" name="Google Shape;661;p85"/>
          <p:cNvCxnSpPr/>
          <p:nvPr/>
        </p:nvCxnSpPr>
        <p:spPr>
          <a:xfrm>
            <a:off x="790872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662" name="Shape 662"/>
        <p:cNvGrpSpPr/>
        <p:nvPr/>
      </p:nvGrpSpPr>
      <p:grpSpPr>
        <a:xfrm>
          <a:off x="0" y="0"/>
          <a:ext cx="0" cy="0"/>
          <a:chOff x="0" y="0"/>
          <a:chExt cx="0" cy="0"/>
        </a:xfrm>
      </p:grpSpPr>
      <p:sp>
        <p:nvSpPr>
          <p:cNvPr id="663" name="Google Shape;663;p8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664" name="Google Shape;664;p8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65" name="Google Shape;665;p8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66" name="Google Shape;666;p86"/>
          <p:cNvCxnSpPr/>
          <p:nvPr/>
        </p:nvCxnSpPr>
        <p:spPr>
          <a:xfrm>
            <a:off x="7207350" y="-153175"/>
            <a:ext cx="2120400" cy="12738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6">
    <p:spTree>
      <p:nvGrpSpPr>
        <p:cNvPr id="667" name="Shape 667"/>
        <p:cNvGrpSpPr/>
        <p:nvPr/>
      </p:nvGrpSpPr>
      <p:grpSpPr>
        <a:xfrm>
          <a:off x="0" y="0"/>
          <a:ext cx="0" cy="0"/>
          <a:chOff x="0" y="0"/>
          <a:chExt cx="0" cy="0"/>
        </a:xfrm>
      </p:grpSpPr>
      <p:cxnSp>
        <p:nvCxnSpPr>
          <p:cNvPr id="668" name="Google Shape;668;p8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69" name="Google Shape;669;p8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70" name="Google Shape;670;p8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671" name="Google Shape;671;p8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672" name="Google Shape;672;p87"/>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673" name="Google Shape;673;p87"/>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674" name="Google Shape;674;p87"/>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7">
    <p:spTree>
      <p:nvGrpSpPr>
        <p:cNvPr id="675" name="Shape 675"/>
        <p:cNvGrpSpPr/>
        <p:nvPr/>
      </p:nvGrpSpPr>
      <p:grpSpPr>
        <a:xfrm>
          <a:off x="0" y="0"/>
          <a:ext cx="0" cy="0"/>
          <a:chOff x="0" y="0"/>
          <a:chExt cx="0" cy="0"/>
        </a:xfrm>
      </p:grpSpPr>
      <p:sp>
        <p:nvSpPr>
          <p:cNvPr id="676" name="Google Shape;676;p88"/>
          <p:cNvSpPr txBox="1"/>
          <p:nvPr>
            <p:ph type="title"/>
          </p:nvPr>
        </p:nvSpPr>
        <p:spPr>
          <a:xfrm>
            <a:off x="1877475" y="445025"/>
            <a:ext cx="5389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77" name="Google Shape;677;p88"/>
          <p:cNvSpPr txBox="1"/>
          <p:nvPr>
            <p:ph idx="1" type="subTitle"/>
          </p:nvPr>
        </p:nvSpPr>
        <p:spPr>
          <a:xfrm>
            <a:off x="3226708" y="1405390"/>
            <a:ext cx="2486100" cy="4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678" name="Google Shape;678;p88"/>
          <p:cNvSpPr txBox="1"/>
          <p:nvPr>
            <p:ph idx="2" type="subTitle"/>
          </p:nvPr>
        </p:nvSpPr>
        <p:spPr>
          <a:xfrm>
            <a:off x="3226708" y="180641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79" name="Google Shape;679;p88"/>
          <p:cNvSpPr txBox="1"/>
          <p:nvPr>
            <p:ph idx="3" type="subTitle"/>
          </p:nvPr>
        </p:nvSpPr>
        <p:spPr>
          <a:xfrm>
            <a:off x="719108" y="1405390"/>
            <a:ext cx="2486100" cy="4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680" name="Google Shape;680;p88"/>
          <p:cNvSpPr txBox="1"/>
          <p:nvPr>
            <p:ph idx="4" type="subTitle"/>
          </p:nvPr>
        </p:nvSpPr>
        <p:spPr>
          <a:xfrm>
            <a:off x="719108" y="180641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81" name="Google Shape;681;p88"/>
          <p:cNvSpPr txBox="1"/>
          <p:nvPr>
            <p:ph idx="5" type="subTitle"/>
          </p:nvPr>
        </p:nvSpPr>
        <p:spPr>
          <a:xfrm>
            <a:off x="3226708" y="3171118"/>
            <a:ext cx="2486100" cy="46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682" name="Google Shape;682;p88"/>
          <p:cNvSpPr txBox="1"/>
          <p:nvPr>
            <p:ph idx="6" type="subTitle"/>
          </p:nvPr>
        </p:nvSpPr>
        <p:spPr>
          <a:xfrm>
            <a:off x="3226708" y="356548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83" name="Google Shape;683;p88"/>
          <p:cNvSpPr txBox="1"/>
          <p:nvPr>
            <p:ph idx="7" type="subTitle"/>
          </p:nvPr>
        </p:nvSpPr>
        <p:spPr>
          <a:xfrm>
            <a:off x="719108" y="3171118"/>
            <a:ext cx="2486100" cy="46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684" name="Google Shape;684;p88"/>
          <p:cNvSpPr txBox="1"/>
          <p:nvPr>
            <p:ph idx="8" type="subTitle"/>
          </p:nvPr>
        </p:nvSpPr>
        <p:spPr>
          <a:xfrm>
            <a:off x="719158" y="356548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685" name="Google Shape;685;p8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86" name="Google Shape;686;p8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8">
    <p:spTree>
      <p:nvGrpSpPr>
        <p:cNvPr id="687" name="Shape 687"/>
        <p:cNvGrpSpPr/>
        <p:nvPr/>
      </p:nvGrpSpPr>
      <p:grpSpPr>
        <a:xfrm>
          <a:off x="0" y="0"/>
          <a:ext cx="0" cy="0"/>
          <a:chOff x="0" y="0"/>
          <a:chExt cx="0" cy="0"/>
        </a:xfrm>
      </p:grpSpPr>
      <p:cxnSp>
        <p:nvCxnSpPr>
          <p:cNvPr id="688" name="Google Shape;688;p8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89" name="Google Shape;689;p8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90" name="Google Shape;690;p8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691" name="Google Shape;691;p8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692" name="Google Shape;692;p89"/>
          <p:cNvSpPr txBox="1"/>
          <p:nvPr>
            <p:ph idx="1" type="body"/>
          </p:nvPr>
        </p:nvSpPr>
        <p:spPr>
          <a:xfrm>
            <a:off x="5547900" y="3007750"/>
            <a:ext cx="2883000" cy="15954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SzPts val="1800"/>
              <a:buChar char="●"/>
              <a:defRPr sz="3000">
                <a:solidFill>
                  <a:schemeClr val="dk1"/>
                </a:solidFill>
                <a:latin typeface="Vidaloka"/>
                <a:ea typeface="Vidaloka"/>
                <a:cs typeface="Vidaloka"/>
                <a:sym typeface="Vidaloka"/>
              </a:defRPr>
            </a:lvl1pPr>
            <a:lvl2pPr indent="-317500" lvl="1" marL="914400" rtl="0">
              <a:lnSpc>
                <a:spcPct val="100000"/>
              </a:lnSpc>
              <a:spcBef>
                <a:spcPts val="0"/>
              </a:spcBef>
              <a:spcAft>
                <a:spcPts val="0"/>
              </a:spcAft>
              <a:buSzPts val="1400"/>
              <a:buChar char="○"/>
              <a:defRPr sz="3000">
                <a:latin typeface="Vidaloka"/>
                <a:ea typeface="Vidaloka"/>
                <a:cs typeface="Vidaloka"/>
                <a:sym typeface="Vidaloka"/>
              </a:defRPr>
            </a:lvl2pPr>
            <a:lvl3pPr indent="-317500" lvl="2" marL="1371600" rtl="0">
              <a:lnSpc>
                <a:spcPct val="100000"/>
              </a:lnSpc>
              <a:spcBef>
                <a:spcPts val="0"/>
              </a:spcBef>
              <a:spcAft>
                <a:spcPts val="0"/>
              </a:spcAft>
              <a:buSzPts val="1400"/>
              <a:buChar char="■"/>
              <a:defRPr sz="3000">
                <a:latin typeface="Vidaloka"/>
                <a:ea typeface="Vidaloka"/>
                <a:cs typeface="Vidaloka"/>
                <a:sym typeface="Vidaloka"/>
              </a:defRPr>
            </a:lvl3pPr>
            <a:lvl4pPr indent="-317500" lvl="3" marL="1828800" rtl="0">
              <a:lnSpc>
                <a:spcPct val="100000"/>
              </a:lnSpc>
              <a:spcBef>
                <a:spcPts val="0"/>
              </a:spcBef>
              <a:spcAft>
                <a:spcPts val="0"/>
              </a:spcAft>
              <a:buSzPts val="1400"/>
              <a:buChar char="●"/>
              <a:defRPr sz="3000">
                <a:latin typeface="Vidaloka"/>
                <a:ea typeface="Vidaloka"/>
                <a:cs typeface="Vidaloka"/>
                <a:sym typeface="Vidaloka"/>
              </a:defRPr>
            </a:lvl4pPr>
            <a:lvl5pPr indent="-317500" lvl="4" marL="2286000" rtl="0">
              <a:lnSpc>
                <a:spcPct val="100000"/>
              </a:lnSpc>
              <a:spcBef>
                <a:spcPts val="0"/>
              </a:spcBef>
              <a:spcAft>
                <a:spcPts val="0"/>
              </a:spcAft>
              <a:buSzPts val="1400"/>
              <a:buChar char="○"/>
              <a:defRPr sz="3000">
                <a:latin typeface="Vidaloka"/>
                <a:ea typeface="Vidaloka"/>
                <a:cs typeface="Vidaloka"/>
                <a:sym typeface="Vidaloka"/>
              </a:defRPr>
            </a:lvl5pPr>
            <a:lvl6pPr indent="-317500" lvl="5" marL="2743200" rtl="0">
              <a:lnSpc>
                <a:spcPct val="100000"/>
              </a:lnSpc>
              <a:spcBef>
                <a:spcPts val="0"/>
              </a:spcBef>
              <a:spcAft>
                <a:spcPts val="0"/>
              </a:spcAft>
              <a:buSzPts val="1400"/>
              <a:buChar char="■"/>
              <a:defRPr sz="3000">
                <a:latin typeface="Vidaloka"/>
                <a:ea typeface="Vidaloka"/>
                <a:cs typeface="Vidaloka"/>
                <a:sym typeface="Vidaloka"/>
              </a:defRPr>
            </a:lvl6pPr>
            <a:lvl7pPr indent="-317500" lvl="6" marL="3200400" rtl="0">
              <a:lnSpc>
                <a:spcPct val="100000"/>
              </a:lnSpc>
              <a:spcBef>
                <a:spcPts val="0"/>
              </a:spcBef>
              <a:spcAft>
                <a:spcPts val="0"/>
              </a:spcAft>
              <a:buSzPts val="1400"/>
              <a:buChar char="●"/>
              <a:defRPr sz="3000">
                <a:latin typeface="Vidaloka"/>
                <a:ea typeface="Vidaloka"/>
                <a:cs typeface="Vidaloka"/>
                <a:sym typeface="Vidaloka"/>
              </a:defRPr>
            </a:lvl7pPr>
            <a:lvl8pPr indent="-317500" lvl="7" marL="3657600" rtl="0">
              <a:lnSpc>
                <a:spcPct val="100000"/>
              </a:lnSpc>
              <a:spcBef>
                <a:spcPts val="0"/>
              </a:spcBef>
              <a:spcAft>
                <a:spcPts val="0"/>
              </a:spcAft>
              <a:buSzPts val="1400"/>
              <a:buChar char="○"/>
              <a:defRPr sz="3000">
                <a:latin typeface="Vidaloka"/>
                <a:ea typeface="Vidaloka"/>
                <a:cs typeface="Vidaloka"/>
                <a:sym typeface="Vidaloka"/>
              </a:defRPr>
            </a:lvl8pPr>
            <a:lvl9pPr indent="-317500" lvl="8" marL="4114800" rtl="0">
              <a:lnSpc>
                <a:spcPct val="100000"/>
              </a:lnSpc>
              <a:spcBef>
                <a:spcPts val="0"/>
              </a:spcBef>
              <a:spcAft>
                <a:spcPts val="0"/>
              </a:spcAft>
              <a:buSzPts val="1400"/>
              <a:buChar char="■"/>
              <a:defRPr sz="3000">
                <a:latin typeface="Vidaloka"/>
                <a:ea typeface="Vidaloka"/>
                <a:cs typeface="Vidaloka"/>
                <a:sym typeface="Vidaloka"/>
              </a:defRPr>
            </a:lvl9pPr>
          </a:lstStyle>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CUSTOM_19">
    <p:spTree>
      <p:nvGrpSpPr>
        <p:cNvPr id="693" name="Shape 693"/>
        <p:cNvGrpSpPr/>
        <p:nvPr/>
      </p:nvGrpSpPr>
      <p:grpSpPr>
        <a:xfrm>
          <a:off x="0" y="0"/>
          <a:ext cx="0" cy="0"/>
          <a:chOff x="0" y="0"/>
          <a:chExt cx="0" cy="0"/>
        </a:xfrm>
      </p:grpSpPr>
      <p:sp>
        <p:nvSpPr>
          <p:cNvPr id="694" name="Google Shape;694;p90"/>
          <p:cNvSpPr txBox="1"/>
          <p:nvPr>
            <p:ph hasCustomPrompt="1" type="title"/>
          </p:nvPr>
        </p:nvSpPr>
        <p:spPr>
          <a:xfrm>
            <a:off x="713225" y="1345375"/>
            <a:ext cx="6120300" cy="1644300"/>
          </a:xfrm>
          <a:prstGeom prst="rect">
            <a:avLst/>
          </a:prstGeom>
        </p:spPr>
        <p:txBody>
          <a:bodyPr anchorCtr="0" anchor="t" bIns="91425" lIns="91425" spcFirstLastPara="1" rIns="91425" wrap="square" tIns="91425">
            <a:noAutofit/>
          </a:bodyPr>
          <a:lstStyle>
            <a:lvl1pPr lvl="0" rtl="0">
              <a:spcBef>
                <a:spcPts val="0"/>
              </a:spcBef>
              <a:spcAft>
                <a:spcPts val="0"/>
              </a:spcAft>
              <a:buSzPts val="12000"/>
              <a:buNone/>
              <a:defRPr sz="12000">
                <a:solidFill>
                  <a:schemeClr val="accen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695" name="Google Shape;695;p90"/>
          <p:cNvSpPr txBox="1"/>
          <p:nvPr>
            <p:ph idx="1" type="subTitle"/>
          </p:nvPr>
        </p:nvSpPr>
        <p:spPr>
          <a:xfrm>
            <a:off x="713225" y="3188648"/>
            <a:ext cx="6120300" cy="3750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696" name="Google Shape;696;p9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97" name="Google Shape;697;p9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98" name="Google Shape;698;p90"/>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699" name="Google Shape;699;p90"/>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spTree>
      <p:nvGrpSpPr>
        <p:cNvPr id="700" name="Shape 700"/>
        <p:cNvGrpSpPr/>
        <p:nvPr/>
      </p:nvGrpSpPr>
      <p:grpSpPr>
        <a:xfrm>
          <a:off x="0" y="0"/>
          <a:ext cx="0" cy="0"/>
          <a:chOff x="0" y="0"/>
          <a:chExt cx="0" cy="0"/>
        </a:xfrm>
      </p:grpSpPr>
      <p:sp>
        <p:nvSpPr>
          <p:cNvPr id="701" name="Google Shape;701;p91"/>
          <p:cNvSpPr txBox="1"/>
          <p:nvPr>
            <p:ph type="title"/>
          </p:nvPr>
        </p:nvSpPr>
        <p:spPr>
          <a:xfrm>
            <a:off x="4956100" y="2467375"/>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702" name="Google Shape;702;p91"/>
          <p:cNvSpPr txBox="1"/>
          <p:nvPr>
            <p:ph hasCustomPrompt="1" idx="2" type="title"/>
          </p:nvPr>
        </p:nvSpPr>
        <p:spPr>
          <a:xfrm>
            <a:off x="4956100" y="1402325"/>
            <a:ext cx="1650900" cy="9783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703" name="Google Shape;703;p91"/>
          <p:cNvSpPr txBox="1"/>
          <p:nvPr>
            <p:ph idx="1" type="subTitle"/>
          </p:nvPr>
        </p:nvSpPr>
        <p:spPr>
          <a:xfrm>
            <a:off x="4956100" y="3116275"/>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704" name="Google Shape;704;p9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05" name="Google Shape;705;p9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06" name="Google Shape;706;p91"/>
          <p:cNvCxnSpPr/>
          <p:nvPr/>
        </p:nvCxnSpPr>
        <p:spPr>
          <a:xfrm>
            <a:off x="-209600" y="2402450"/>
            <a:ext cx="3144300" cy="27897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20">
    <p:spTree>
      <p:nvGrpSpPr>
        <p:cNvPr id="707" name="Shape 707"/>
        <p:cNvGrpSpPr/>
        <p:nvPr/>
      </p:nvGrpSpPr>
      <p:grpSpPr>
        <a:xfrm>
          <a:off x="0" y="0"/>
          <a:ext cx="0" cy="0"/>
          <a:chOff x="0" y="0"/>
          <a:chExt cx="0" cy="0"/>
        </a:xfrm>
      </p:grpSpPr>
      <p:sp>
        <p:nvSpPr>
          <p:cNvPr id="708" name="Google Shape;708;p92"/>
          <p:cNvSpPr txBox="1"/>
          <p:nvPr>
            <p:ph type="title"/>
          </p:nvPr>
        </p:nvSpPr>
        <p:spPr>
          <a:xfrm>
            <a:off x="4373850" y="944250"/>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709" name="Google Shape;709;p92"/>
          <p:cNvSpPr txBox="1"/>
          <p:nvPr>
            <p:ph hasCustomPrompt="1" idx="2" type="title"/>
          </p:nvPr>
        </p:nvSpPr>
        <p:spPr>
          <a:xfrm>
            <a:off x="2294850" y="1096650"/>
            <a:ext cx="1650900" cy="978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710" name="Google Shape;710;p92"/>
          <p:cNvSpPr txBox="1"/>
          <p:nvPr>
            <p:ph idx="1" type="subTitle"/>
          </p:nvPr>
        </p:nvSpPr>
        <p:spPr>
          <a:xfrm>
            <a:off x="4373850" y="1593150"/>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711" name="Google Shape;711;p9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12" name="Google Shape;712;p9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13" name="Google Shape;713;p9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14" name="Google Shape;714;p9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15" name="Google Shape;715;p92"/>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16" name="Google Shape;716;p92"/>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_1">
    <p:spTree>
      <p:nvGrpSpPr>
        <p:cNvPr id="717" name="Shape 717"/>
        <p:cNvGrpSpPr/>
        <p:nvPr/>
      </p:nvGrpSpPr>
      <p:grpSpPr>
        <a:xfrm>
          <a:off x="0" y="0"/>
          <a:ext cx="0" cy="0"/>
          <a:chOff x="0" y="0"/>
          <a:chExt cx="0" cy="0"/>
        </a:xfrm>
      </p:grpSpPr>
      <p:sp>
        <p:nvSpPr>
          <p:cNvPr id="718" name="Google Shape;718;p93"/>
          <p:cNvSpPr txBox="1"/>
          <p:nvPr>
            <p:ph type="title"/>
          </p:nvPr>
        </p:nvSpPr>
        <p:spPr>
          <a:xfrm>
            <a:off x="1043725" y="922567"/>
            <a:ext cx="3123000" cy="225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19" name="Google Shape;719;p93"/>
          <p:cNvSpPr txBox="1"/>
          <p:nvPr>
            <p:ph idx="1" type="subTitle"/>
          </p:nvPr>
        </p:nvSpPr>
        <p:spPr>
          <a:xfrm>
            <a:off x="1043725" y="3360938"/>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720" name="Google Shape;720;p9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21" name="Google Shape;721;p9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22" name="Google Shape;722;p93"/>
          <p:cNvCxnSpPr/>
          <p:nvPr/>
        </p:nvCxnSpPr>
        <p:spPr>
          <a:xfrm>
            <a:off x="5322650" y="-80625"/>
            <a:ext cx="4005000" cy="20073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1">
    <p:spTree>
      <p:nvGrpSpPr>
        <p:cNvPr id="723" name="Shape 723"/>
        <p:cNvGrpSpPr/>
        <p:nvPr/>
      </p:nvGrpSpPr>
      <p:grpSpPr>
        <a:xfrm>
          <a:off x="0" y="0"/>
          <a:ext cx="0" cy="0"/>
          <a:chOff x="0" y="0"/>
          <a:chExt cx="0" cy="0"/>
        </a:xfrm>
      </p:grpSpPr>
      <p:sp>
        <p:nvSpPr>
          <p:cNvPr id="724" name="Google Shape;724;p94"/>
          <p:cNvSpPr txBox="1"/>
          <p:nvPr>
            <p:ph type="title"/>
          </p:nvPr>
        </p:nvSpPr>
        <p:spPr>
          <a:xfrm>
            <a:off x="5310925" y="962565"/>
            <a:ext cx="3123000" cy="225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25" name="Google Shape;725;p94"/>
          <p:cNvSpPr txBox="1"/>
          <p:nvPr>
            <p:ph idx="1" type="subTitle"/>
          </p:nvPr>
        </p:nvSpPr>
        <p:spPr>
          <a:xfrm>
            <a:off x="5310925" y="3400935"/>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solidFill>
                  <a:schemeClr val="dk1"/>
                </a:solidFill>
              </a:defRPr>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726" name="Google Shape;726;p9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27" name="Google Shape;727;p9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28" name="Google Shape;728;p9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29" name="Google Shape;729;p9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30" name="Google Shape;730;p94"/>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31" name="Google Shape;731;p94"/>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732" name="Shape 732"/>
        <p:cNvGrpSpPr/>
        <p:nvPr/>
      </p:nvGrpSpPr>
      <p:grpSpPr>
        <a:xfrm>
          <a:off x="0" y="0"/>
          <a:ext cx="0" cy="0"/>
          <a:chOff x="0" y="0"/>
          <a:chExt cx="0" cy="0"/>
        </a:xfrm>
      </p:grpSpPr>
      <p:sp>
        <p:nvSpPr>
          <p:cNvPr id="733" name="Google Shape;733;p95"/>
          <p:cNvSpPr txBox="1"/>
          <p:nvPr>
            <p:ph idx="1" type="subTitle"/>
          </p:nvPr>
        </p:nvSpPr>
        <p:spPr>
          <a:xfrm>
            <a:off x="3509000"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734" name="Google Shape;734;p95"/>
          <p:cNvSpPr txBox="1"/>
          <p:nvPr>
            <p:ph idx="2" type="subTitle"/>
          </p:nvPr>
        </p:nvSpPr>
        <p:spPr>
          <a:xfrm>
            <a:off x="350902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35" name="Google Shape;735;p95"/>
          <p:cNvSpPr txBox="1"/>
          <p:nvPr>
            <p:ph idx="3" type="subTitle"/>
          </p:nvPr>
        </p:nvSpPr>
        <p:spPr>
          <a:xfrm>
            <a:off x="953025"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736" name="Google Shape;736;p95"/>
          <p:cNvSpPr txBox="1"/>
          <p:nvPr>
            <p:ph idx="4" type="subTitle"/>
          </p:nvPr>
        </p:nvSpPr>
        <p:spPr>
          <a:xfrm>
            <a:off x="95312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37" name="Google Shape;737;p95"/>
          <p:cNvSpPr txBox="1"/>
          <p:nvPr>
            <p:ph idx="5" type="subTitle"/>
          </p:nvPr>
        </p:nvSpPr>
        <p:spPr>
          <a:xfrm>
            <a:off x="6064875"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738" name="Google Shape;738;p95"/>
          <p:cNvSpPr txBox="1"/>
          <p:nvPr>
            <p:ph idx="6" type="subTitle"/>
          </p:nvPr>
        </p:nvSpPr>
        <p:spPr>
          <a:xfrm>
            <a:off x="606487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39" name="Google Shape;739;p95"/>
          <p:cNvSpPr txBox="1"/>
          <p:nvPr>
            <p:ph type="title"/>
          </p:nvPr>
        </p:nvSpPr>
        <p:spPr>
          <a:xfrm>
            <a:off x="713225" y="445025"/>
            <a:ext cx="665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740" name="Google Shape;740;p9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41" name="Google Shape;741;p9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2">
    <p:spTree>
      <p:nvGrpSpPr>
        <p:cNvPr id="742" name="Shape 742"/>
        <p:cNvGrpSpPr/>
        <p:nvPr/>
      </p:nvGrpSpPr>
      <p:grpSpPr>
        <a:xfrm>
          <a:off x="0" y="0"/>
          <a:ext cx="0" cy="0"/>
          <a:chOff x="0" y="0"/>
          <a:chExt cx="0" cy="0"/>
        </a:xfrm>
      </p:grpSpPr>
      <p:sp>
        <p:nvSpPr>
          <p:cNvPr id="743" name="Google Shape;743;p96"/>
          <p:cNvSpPr txBox="1"/>
          <p:nvPr>
            <p:ph idx="1" type="subTitle"/>
          </p:nvPr>
        </p:nvSpPr>
        <p:spPr>
          <a:xfrm>
            <a:off x="3509000"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744" name="Google Shape;744;p96"/>
          <p:cNvSpPr txBox="1"/>
          <p:nvPr>
            <p:ph idx="2" type="subTitle"/>
          </p:nvPr>
        </p:nvSpPr>
        <p:spPr>
          <a:xfrm>
            <a:off x="350902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45" name="Google Shape;745;p96"/>
          <p:cNvSpPr txBox="1"/>
          <p:nvPr>
            <p:ph idx="3" type="subTitle"/>
          </p:nvPr>
        </p:nvSpPr>
        <p:spPr>
          <a:xfrm>
            <a:off x="953025"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746" name="Google Shape;746;p96"/>
          <p:cNvSpPr txBox="1"/>
          <p:nvPr>
            <p:ph idx="4" type="subTitle"/>
          </p:nvPr>
        </p:nvSpPr>
        <p:spPr>
          <a:xfrm>
            <a:off x="95312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47" name="Google Shape;747;p96"/>
          <p:cNvSpPr txBox="1"/>
          <p:nvPr>
            <p:ph idx="5" type="subTitle"/>
          </p:nvPr>
        </p:nvSpPr>
        <p:spPr>
          <a:xfrm>
            <a:off x="6064875"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748" name="Google Shape;748;p96"/>
          <p:cNvSpPr txBox="1"/>
          <p:nvPr>
            <p:ph idx="6" type="subTitle"/>
          </p:nvPr>
        </p:nvSpPr>
        <p:spPr>
          <a:xfrm>
            <a:off x="606487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49" name="Google Shape;749;p96"/>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750" name="Google Shape;750;p96"/>
          <p:cNvSpPr txBox="1"/>
          <p:nvPr>
            <p:ph idx="7"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751" name="Google Shape;751;p96"/>
          <p:cNvSpPr txBox="1"/>
          <p:nvPr>
            <p:ph idx="8" type="subTitle"/>
          </p:nvPr>
        </p:nvSpPr>
        <p:spPr>
          <a:xfrm>
            <a:off x="350902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52" name="Google Shape;752;p96"/>
          <p:cNvSpPr txBox="1"/>
          <p:nvPr>
            <p:ph idx="9"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753" name="Google Shape;753;p96"/>
          <p:cNvSpPr txBox="1"/>
          <p:nvPr>
            <p:ph idx="13" type="subTitle"/>
          </p:nvPr>
        </p:nvSpPr>
        <p:spPr>
          <a:xfrm>
            <a:off x="95312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54" name="Google Shape;754;p96"/>
          <p:cNvSpPr txBox="1"/>
          <p:nvPr>
            <p:ph idx="14"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755" name="Google Shape;755;p96"/>
          <p:cNvSpPr txBox="1"/>
          <p:nvPr>
            <p:ph idx="15" type="subTitle"/>
          </p:nvPr>
        </p:nvSpPr>
        <p:spPr>
          <a:xfrm>
            <a:off x="606487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756" name="Google Shape;756;p9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57" name="Google Shape;757;p9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58" name="Google Shape;758;p96"/>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59" name="Google Shape;759;p96"/>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
  <p:cSld name="CUSTOM_32">
    <p:spTree>
      <p:nvGrpSpPr>
        <p:cNvPr id="760" name="Shape 760"/>
        <p:cNvGrpSpPr/>
        <p:nvPr/>
      </p:nvGrpSpPr>
      <p:grpSpPr>
        <a:xfrm>
          <a:off x="0" y="0"/>
          <a:ext cx="0" cy="0"/>
          <a:chOff x="0" y="0"/>
          <a:chExt cx="0" cy="0"/>
        </a:xfrm>
      </p:grpSpPr>
      <p:sp>
        <p:nvSpPr>
          <p:cNvPr id="761" name="Google Shape;761;p97"/>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762" name="Google Shape;762;p97"/>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63" name="Google Shape;763;p97"/>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764" name="Google Shape;764;p97"/>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65" name="Google Shape;765;p97"/>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766" name="Google Shape;766;p97"/>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67" name="Google Shape;767;p97"/>
          <p:cNvSpPr txBox="1"/>
          <p:nvPr>
            <p:ph idx="7" type="subTitle"/>
          </p:nvPr>
        </p:nvSpPr>
        <p:spPr>
          <a:xfrm>
            <a:off x="3414050"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768" name="Google Shape;768;p97"/>
          <p:cNvSpPr txBox="1"/>
          <p:nvPr>
            <p:ph idx="8" type="subTitle"/>
          </p:nvPr>
        </p:nvSpPr>
        <p:spPr>
          <a:xfrm>
            <a:off x="3564200"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69" name="Google Shape;769;p97"/>
          <p:cNvSpPr txBox="1"/>
          <p:nvPr>
            <p:ph idx="9" type="subTitle"/>
          </p:nvPr>
        </p:nvSpPr>
        <p:spPr>
          <a:xfrm>
            <a:off x="705725"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770" name="Google Shape;770;p97"/>
          <p:cNvSpPr txBox="1"/>
          <p:nvPr>
            <p:ph idx="13" type="subTitle"/>
          </p:nvPr>
        </p:nvSpPr>
        <p:spPr>
          <a:xfrm>
            <a:off x="855875"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71" name="Google Shape;771;p97"/>
          <p:cNvSpPr txBox="1"/>
          <p:nvPr>
            <p:ph idx="14" type="subTitle"/>
          </p:nvPr>
        </p:nvSpPr>
        <p:spPr>
          <a:xfrm>
            <a:off x="6122325"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772" name="Google Shape;772;p97"/>
          <p:cNvSpPr txBox="1"/>
          <p:nvPr>
            <p:ph idx="15" type="subTitle"/>
          </p:nvPr>
        </p:nvSpPr>
        <p:spPr>
          <a:xfrm>
            <a:off x="6272475"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73" name="Google Shape;773;p97"/>
          <p:cNvSpPr txBox="1"/>
          <p:nvPr>
            <p:ph type="title"/>
          </p:nvPr>
        </p:nvSpPr>
        <p:spPr>
          <a:xfrm>
            <a:off x="713225" y="445025"/>
            <a:ext cx="6080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774" name="Google Shape;774;p9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75" name="Google Shape;775;p9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33">
    <p:spTree>
      <p:nvGrpSpPr>
        <p:cNvPr id="776" name="Shape 776"/>
        <p:cNvGrpSpPr/>
        <p:nvPr/>
      </p:nvGrpSpPr>
      <p:grpSpPr>
        <a:xfrm>
          <a:off x="0" y="0"/>
          <a:ext cx="0" cy="0"/>
          <a:chOff x="0" y="0"/>
          <a:chExt cx="0" cy="0"/>
        </a:xfrm>
      </p:grpSpPr>
      <p:sp>
        <p:nvSpPr>
          <p:cNvPr id="777" name="Google Shape;777;p98"/>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778" name="Google Shape;778;p98"/>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79" name="Google Shape;779;p98"/>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780" name="Google Shape;780;p98"/>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81" name="Google Shape;781;p98"/>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782" name="Google Shape;782;p98"/>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83" name="Google Shape;783;p98"/>
          <p:cNvSpPr txBox="1"/>
          <p:nvPr>
            <p:ph idx="7" type="subTitle"/>
          </p:nvPr>
        </p:nvSpPr>
        <p:spPr>
          <a:xfrm>
            <a:off x="2059863" y="31485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784" name="Google Shape;784;p98"/>
          <p:cNvSpPr txBox="1"/>
          <p:nvPr>
            <p:ph idx="8" type="subTitle"/>
          </p:nvPr>
        </p:nvSpPr>
        <p:spPr>
          <a:xfrm>
            <a:off x="2210013" y="35647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85" name="Google Shape;785;p98"/>
          <p:cNvSpPr txBox="1"/>
          <p:nvPr>
            <p:ph idx="9" type="subTitle"/>
          </p:nvPr>
        </p:nvSpPr>
        <p:spPr>
          <a:xfrm>
            <a:off x="4768138" y="31485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786" name="Google Shape;786;p98"/>
          <p:cNvSpPr txBox="1"/>
          <p:nvPr>
            <p:ph idx="13" type="subTitle"/>
          </p:nvPr>
        </p:nvSpPr>
        <p:spPr>
          <a:xfrm>
            <a:off x="4918288" y="35647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87" name="Google Shape;787;p98"/>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788" name="Google Shape;788;p9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89" name="Google Shape;789;p9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90" name="Google Shape;790;p98"/>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91" name="Google Shape;791;p98"/>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4">
    <p:spTree>
      <p:nvGrpSpPr>
        <p:cNvPr id="792" name="Shape 792"/>
        <p:cNvGrpSpPr/>
        <p:nvPr/>
      </p:nvGrpSpPr>
      <p:grpSpPr>
        <a:xfrm>
          <a:off x="0" y="0"/>
          <a:ext cx="0" cy="0"/>
          <a:chOff x="0" y="0"/>
          <a:chExt cx="0" cy="0"/>
        </a:xfrm>
      </p:grpSpPr>
      <p:sp>
        <p:nvSpPr>
          <p:cNvPr id="793" name="Google Shape;793;p99"/>
          <p:cNvSpPr txBox="1"/>
          <p:nvPr>
            <p:ph type="title"/>
          </p:nvPr>
        </p:nvSpPr>
        <p:spPr>
          <a:xfrm>
            <a:off x="716225" y="1073000"/>
            <a:ext cx="5640600" cy="28566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794" name="Google Shape;794;p9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95" name="Google Shape;795;p9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96" name="Google Shape;796;p9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97" name="Google Shape;797;p9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98" name="Google Shape;798;p9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99" name="Google Shape;799;p99"/>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35">
    <p:spTree>
      <p:nvGrpSpPr>
        <p:cNvPr id="800" name="Shape 800"/>
        <p:cNvGrpSpPr/>
        <p:nvPr/>
      </p:nvGrpSpPr>
      <p:grpSpPr>
        <a:xfrm>
          <a:off x="0" y="0"/>
          <a:ext cx="0" cy="0"/>
          <a:chOff x="0" y="0"/>
          <a:chExt cx="0" cy="0"/>
        </a:xfrm>
      </p:grpSpPr>
      <p:sp>
        <p:nvSpPr>
          <p:cNvPr id="801" name="Google Shape;801;p100"/>
          <p:cNvSpPr txBox="1"/>
          <p:nvPr>
            <p:ph idx="1" type="subTitle"/>
          </p:nvPr>
        </p:nvSpPr>
        <p:spPr>
          <a:xfrm>
            <a:off x="4916850" y="1894200"/>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02" name="Google Shape;802;p100"/>
          <p:cNvSpPr txBox="1"/>
          <p:nvPr>
            <p:ph idx="2" type="subTitle"/>
          </p:nvPr>
        </p:nvSpPr>
        <p:spPr>
          <a:xfrm>
            <a:off x="5058900" y="229647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03" name="Google Shape;803;p100"/>
          <p:cNvSpPr txBox="1"/>
          <p:nvPr>
            <p:ph idx="3" type="subTitle"/>
          </p:nvPr>
        </p:nvSpPr>
        <p:spPr>
          <a:xfrm>
            <a:off x="1911150" y="1894200"/>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04" name="Google Shape;804;p100"/>
          <p:cNvSpPr txBox="1"/>
          <p:nvPr>
            <p:ph idx="4" type="subTitle"/>
          </p:nvPr>
        </p:nvSpPr>
        <p:spPr>
          <a:xfrm>
            <a:off x="2053300" y="229647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05" name="Google Shape;805;p100"/>
          <p:cNvSpPr txBox="1"/>
          <p:nvPr>
            <p:ph idx="5" type="subTitle"/>
          </p:nvPr>
        </p:nvSpPr>
        <p:spPr>
          <a:xfrm>
            <a:off x="4916850" y="3528902"/>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06" name="Google Shape;806;p100"/>
          <p:cNvSpPr txBox="1"/>
          <p:nvPr>
            <p:ph idx="6" type="subTitle"/>
          </p:nvPr>
        </p:nvSpPr>
        <p:spPr>
          <a:xfrm>
            <a:off x="5058900" y="392373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07" name="Google Shape;807;p100"/>
          <p:cNvSpPr txBox="1"/>
          <p:nvPr>
            <p:ph idx="7" type="subTitle"/>
          </p:nvPr>
        </p:nvSpPr>
        <p:spPr>
          <a:xfrm>
            <a:off x="1911150" y="3528902"/>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08" name="Google Shape;808;p100"/>
          <p:cNvSpPr txBox="1"/>
          <p:nvPr>
            <p:ph idx="8" type="subTitle"/>
          </p:nvPr>
        </p:nvSpPr>
        <p:spPr>
          <a:xfrm>
            <a:off x="2053200" y="392373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09" name="Google Shape;809;p100"/>
          <p:cNvSpPr txBox="1"/>
          <p:nvPr>
            <p:ph type="title"/>
          </p:nvPr>
        </p:nvSpPr>
        <p:spPr>
          <a:xfrm>
            <a:off x="713225" y="445025"/>
            <a:ext cx="6480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810" name="Google Shape;810;p10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11" name="Google Shape;811;p10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6">
    <p:spTree>
      <p:nvGrpSpPr>
        <p:cNvPr id="812" name="Shape 812"/>
        <p:cNvGrpSpPr/>
        <p:nvPr/>
      </p:nvGrpSpPr>
      <p:grpSpPr>
        <a:xfrm>
          <a:off x="0" y="0"/>
          <a:ext cx="0" cy="0"/>
          <a:chOff x="0" y="0"/>
          <a:chExt cx="0" cy="0"/>
        </a:xfrm>
      </p:grpSpPr>
      <p:sp>
        <p:nvSpPr>
          <p:cNvPr id="813" name="Google Shape;813;p101"/>
          <p:cNvSpPr txBox="1"/>
          <p:nvPr>
            <p:ph idx="1" type="subTitle"/>
          </p:nvPr>
        </p:nvSpPr>
        <p:spPr>
          <a:xfrm>
            <a:off x="3571925"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14" name="Google Shape;814;p101"/>
          <p:cNvSpPr txBox="1"/>
          <p:nvPr>
            <p:ph idx="2" type="subTitle"/>
          </p:nvPr>
        </p:nvSpPr>
        <p:spPr>
          <a:xfrm>
            <a:off x="3571925"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15" name="Google Shape;815;p101"/>
          <p:cNvSpPr txBox="1"/>
          <p:nvPr>
            <p:ph idx="3" type="subTitle"/>
          </p:nvPr>
        </p:nvSpPr>
        <p:spPr>
          <a:xfrm>
            <a:off x="1088400"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16" name="Google Shape;816;p101"/>
          <p:cNvSpPr txBox="1"/>
          <p:nvPr>
            <p:ph idx="4" type="subTitle"/>
          </p:nvPr>
        </p:nvSpPr>
        <p:spPr>
          <a:xfrm>
            <a:off x="1088400"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17" name="Google Shape;817;p101"/>
          <p:cNvSpPr txBox="1"/>
          <p:nvPr>
            <p:ph idx="5" type="subTitle"/>
          </p:nvPr>
        </p:nvSpPr>
        <p:spPr>
          <a:xfrm>
            <a:off x="6055450"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18" name="Google Shape;818;p101"/>
          <p:cNvSpPr txBox="1"/>
          <p:nvPr>
            <p:ph idx="6" type="subTitle"/>
          </p:nvPr>
        </p:nvSpPr>
        <p:spPr>
          <a:xfrm>
            <a:off x="6055450"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19" name="Google Shape;819;p101"/>
          <p:cNvSpPr txBox="1"/>
          <p:nvPr>
            <p:ph type="title"/>
          </p:nvPr>
        </p:nvSpPr>
        <p:spPr>
          <a:xfrm>
            <a:off x="713225" y="445025"/>
            <a:ext cx="5517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820" name="Google Shape;820;p10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21" name="Google Shape;821;p10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22" name="Google Shape;822;p101"/>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23">
    <p:spTree>
      <p:nvGrpSpPr>
        <p:cNvPr id="823" name="Shape 823"/>
        <p:cNvGrpSpPr/>
        <p:nvPr/>
      </p:nvGrpSpPr>
      <p:grpSpPr>
        <a:xfrm>
          <a:off x="0" y="0"/>
          <a:ext cx="0" cy="0"/>
          <a:chOff x="0" y="0"/>
          <a:chExt cx="0" cy="0"/>
        </a:xfrm>
      </p:grpSpPr>
      <p:cxnSp>
        <p:nvCxnSpPr>
          <p:cNvPr id="824" name="Google Shape;824;p10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25" name="Google Shape;825;p10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26" name="Google Shape;826;p10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827" name="Google Shape;827;p10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828" name="Google Shape;828;p102"/>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829" name="Google Shape;829;p102"/>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830" name="Google Shape;830;p102"/>
          <p:cNvSpPr txBox="1"/>
          <p:nvPr>
            <p:ph type="title"/>
          </p:nvPr>
        </p:nvSpPr>
        <p:spPr>
          <a:xfrm>
            <a:off x="2780100" y="445025"/>
            <a:ext cx="3583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31" name="Google Shape;831;p102"/>
          <p:cNvSpPr txBox="1"/>
          <p:nvPr>
            <p:ph idx="1" type="subTitle"/>
          </p:nvPr>
        </p:nvSpPr>
        <p:spPr>
          <a:xfrm>
            <a:off x="5306650" y="1710190"/>
            <a:ext cx="2486100" cy="4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32" name="Google Shape;832;p102"/>
          <p:cNvSpPr txBox="1"/>
          <p:nvPr>
            <p:ph idx="2" type="subTitle"/>
          </p:nvPr>
        </p:nvSpPr>
        <p:spPr>
          <a:xfrm>
            <a:off x="5306650" y="211121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33" name="Google Shape;833;p102"/>
          <p:cNvSpPr txBox="1"/>
          <p:nvPr>
            <p:ph idx="3" type="subTitle"/>
          </p:nvPr>
        </p:nvSpPr>
        <p:spPr>
          <a:xfrm>
            <a:off x="1351250" y="1710190"/>
            <a:ext cx="2486100" cy="4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34" name="Google Shape;834;p102"/>
          <p:cNvSpPr txBox="1"/>
          <p:nvPr>
            <p:ph idx="4" type="subTitle"/>
          </p:nvPr>
        </p:nvSpPr>
        <p:spPr>
          <a:xfrm>
            <a:off x="1351250" y="211121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35" name="Google Shape;835;p102"/>
          <p:cNvSpPr txBox="1"/>
          <p:nvPr>
            <p:ph idx="5" type="subTitle"/>
          </p:nvPr>
        </p:nvSpPr>
        <p:spPr>
          <a:xfrm>
            <a:off x="5306650" y="3552118"/>
            <a:ext cx="24861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36" name="Google Shape;836;p102"/>
          <p:cNvSpPr txBox="1"/>
          <p:nvPr>
            <p:ph idx="6" type="subTitle"/>
          </p:nvPr>
        </p:nvSpPr>
        <p:spPr>
          <a:xfrm>
            <a:off x="5306650" y="394648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37" name="Google Shape;837;p102"/>
          <p:cNvSpPr txBox="1"/>
          <p:nvPr>
            <p:ph idx="7" type="subTitle"/>
          </p:nvPr>
        </p:nvSpPr>
        <p:spPr>
          <a:xfrm>
            <a:off x="1351250" y="3552118"/>
            <a:ext cx="24861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38" name="Google Shape;838;p102"/>
          <p:cNvSpPr txBox="1"/>
          <p:nvPr>
            <p:ph idx="8" type="subTitle"/>
          </p:nvPr>
        </p:nvSpPr>
        <p:spPr>
          <a:xfrm>
            <a:off x="1351300" y="394648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39" name="Google Shape;839;p102"/>
          <p:cNvSpPr txBox="1"/>
          <p:nvPr>
            <p:ph hasCustomPrompt="1" idx="9" type="title"/>
          </p:nvPr>
        </p:nvSpPr>
        <p:spPr>
          <a:xfrm>
            <a:off x="1351250" y="1131425"/>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40" name="Google Shape;840;p102"/>
          <p:cNvSpPr txBox="1"/>
          <p:nvPr>
            <p:ph hasCustomPrompt="1" idx="13" type="title"/>
          </p:nvPr>
        </p:nvSpPr>
        <p:spPr>
          <a:xfrm>
            <a:off x="5306650" y="1131425"/>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41" name="Google Shape;841;p102"/>
          <p:cNvSpPr txBox="1"/>
          <p:nvPr>
            <p:ph hasCustomPrompt="1" idx="14" type="title"/>
          </p:nvPr>
        </p:nvSpPr>
        <p:spPr>
          <a:xfrm>
            <a:off x="1351300" y="2964563"/>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42" name="Google Shape;842;p102"/>
          <p:cNvSpPr txBox="1"/>
          <p:nvPr>
            <p:ph hasCustomPrompt="1" idx="15" type="title"/>
          </p:nvPr>
        </p:nvSpPr>
        <p:spPr>
          <a:xfrm>
            <a:off x="5306650" y="2964563"/>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42" Type="http://schemas.openxmlformats.org/officeDocument/2006/relationships/slideLayout" Target="../slideLayouts/slideLayout53.xml"/><Relationship Id="rId41" Type="http://schemas.openxmlformats.org/officeDocument/2006/relationships/slideLayout" Target="../slideLayouts/slideLayout52.xml"/><Relationship Id="rId44" Type="http://schemas.openxmlformats.org/officeDocument/2006/relationships/slideLayout" Target="../slideLayouts/slideLayout55.xml"/><Relationship Id="rId43" Type="http://schemas.openxmlformats.org/officeDocument/2006/relationships/slideLayout" Target="../slideLayouts/slideLayout54.xml"/><Relationship Id="rId46" Type="http://schemas.openxmlformats.org/officeDocument/2006/relationships/slideLayout" Target="../slideLayouts/slideLayout57.xml"/><Relationship Id="rId45" Type="http://schemas.openxmlformats.org/officeDocument/2006/relationships/slideLayout" Target="../slideLayouts/slideLayout56.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48" Type="http://schemas.openxmlformats.org/officeDocument/2006/relationships/slideLayout" Target="../slideLayouts/slideLayout59.xml"/><Relationship Id="rId47" Type="http://schemas.openxmlformats.org/officeDocument/2006/relationships/slideLayout" Target="../slideLayouts/slideLayout58.xml"/><Relationship Id="rId49" Type="http://schemas.openxmlformats.org/officeDocument/2006/relationships/slideLayout" Target="../slideLayouts/slideLayout6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33" Type="http://schemas.openxmlformats.org/officeDocument/2006/relationships/slideLayout" Target="../slideLayouts/slideLayout44.xml"/><Relationship Id="rId32" Type="http://schemas.openxmlformats.org/officeDocument/2006/relationships/slideLayout" Target="../slideLayouts/slideLayout43.xml"/><Relationship Id="rId35" Type="http://schemas.openxmlformats.org/officeDocument/2006/relationships/slideLayout" Target="../slideLayouts/slideLayout46.xml"/><Relationship Id="rId34" Type="http://schemas.openxmlformats.org/officeDocument/2006/relationships/slideLayout" Target="../slideLayouts/slideLayout45.xml"/><Relationship Id="rId37" Type="http://schemas.openxmlformats.org/officeDocument/2006/relationships/slideLayout" Target="../slideLayouts/slideLayout48.xml"/><Relationship Id="rId36" Type="http://schemas.openxmlformats.org/officeDocument/2006/relationships/slideLayout" Target="../slideLayouts/slideLayout47.xml"/><Relationship Id="rId39" Type="http://schemas.openxmlformats.org/officeDocument/2006/relationships/slideLayout" Target="../slideLayouts/slideLayout50.xml"/><Relationship Id="rId38" Type="http://schemas.openxmlformats.org/officeDocument/2006/relationships/slideLayout" Target="../slideLayouts/slideLayout49.xml"/><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29" Type="http://schemas.openxmlformats.org/officeDocument/2006/relationships/slideLayout" Target="../slideLayouts/slideLayout40.xml"/><Relationship Id="rId51" Type="http://schemas.openxmlformats.org/officeDocument/2006/relationships/slideLayout" Target="../slideLayouts/slideLayout62.xml"/><Relationship Id="rId50" Type="http://schemas.openxmlformats.org/officeDocument/2006/relationships/slideLayout" Target="../slideLayouts/slideLayout61.xml"/><Relationship Id="rId53" Type="http://schemas.openxmlformats.org/officeDocument/2006/relationships/theme" Target="../theme/theme2.xml"/><Relationship Id="rId52" Type="http://schemas.openxmlformats.org/officeDocument/2006/relationships/slideLayout" Target="../slideLayouts/slideLayout6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40" Type="http://schemas.openxmlformats.org/officeDocument/2006/relationships/slideLayout" Target="../slideLayouts/slideLayout103.xml"/><Relationship Id="rId42" Type="http://schemas.openxmlformats.org/officeDocument/2006/relationships/slideLayout" Target="../slideLayouts/slideLayout105.xml"/><Relationship Id="rId41" Type="http://schemas.openxmlformats.org/officeDocument/2006/relationships/slideLayout" Target="../slideLayouts/slideLayout104.xml"/><Relationship Id="rId44" Type="http://schemas.openxmlformats.org/officeDocument/2006/relationships/slideLayout" Target="../slideLayouts/slideLayout107.xml"/><Relationship Id="rId43" Type="http://schemas.openxmlformats.org/officeDocument/2006/relationships/slideLayout" Target="../slideLayouts/slideLayout106.xml"/><Relationship Id="rId46" Type="http://schemas.openxmlformats.org/officeDocument/2006/relationships/slideLayout" Target="../slideLayouts/slideLayout109.xml"/><Relationship Id="rId45" Type="http://schemas.openxmlformats.org/officeDocument/2006/relationships/slideLayout" Target="../slideLayouts/slideLayout108.xml"/><Relationship Id="rId1" Type="http://schemas.openxmlformats.org/officeDocument/2006/relationships/slideLayout" Target="../slideLayouts/slideLayout64.xml"/><Relationship Id="rId2" Type="http://schemas.openxmlformats.org/officeDocument/2006/relationships/slideLayout" Target="../slideLayouts/slideLayout65.xml"/><Relationship Id="rId3" Type="http://schemas.openxmlformats.org/officeDocument/2006/relationships/slideLayout" Target="../slideLayouts/slideLayout66.xml"/><Relationship Id="rId4" Type="http://schemas.openxmlformats.org/officeDocument/2006/relationships/slideLayout" Target="../slideLayouts/slideLayout67.xml"/><Relationship Id="rId9" Type="http://schemas.openxmlformats.org/officeDocument/2006/relationships/slideLayout" Target="../slideLayouts/slideLayout72.xml"/><Relationship Id="rId48" Type="http://schemas.openxmlformats.org/officeDocument/2006/relationships/slideLayout" Target="../slideLayouts/slideLayout111.xml"/><Relationship Id="rId47" Type="http://schemas.openxmlformats.org/officeDocument/2006/relationships/slideLayout" Target="../slideLayouts/slideLayout110.xml"/><Relationship Id="rId49" Type="http://schemas.openxmlformats.org/officeDocument/2006/relationships/slideLayout" Target="../slideLayouts/slideLayout112.xml"/><Relationship Id="rId5" Type="http://schemas.openxmlformats.org/officeDocument/2006/relationships/slideLayout" Target="../slideLayouts/slideLayout68.xml"/><Relationship Id="rId6" Type="http://schemas.openxmlformats.org/officeDocument/2006/relationships/slideLayout" Target="../slideLayouts/slideLayout69.xml"/><Relationship Id="rId7" Type="http://schemas.openxmlformats.org/officeDocument/2006/relationships/slideLayout" Target="../slideLayouts/slideLayout70.xml"/><Relationship Id="rId8" Type="http://schemas.openxmlformats.org/officeDocument/2006/relationships/slideLayout" Target="../slideLayouts/slideLayout71.xml"/><Relationship Id="rId31" Type="http://schemas.openxmlformats.org/officeDocument/2006/relationships/slideLayout" Target="../slideLayouts/slideLayout94.xml"/><Relationship Id="rId30" Type="http://schemas.openxmlformats.org/officeDocument/2006/relationships/slideLayout" Target="../slideLayouts/slideLayout93.xml"/><Relationship Id="rId33" Type="http://schemas.openxmlformats.org/officeDocument/2006/relationships/slideLayout" Target="../slideLayouts/slideLayout96.xml"/><Relationship Id="rId32" Type="http://schemas.openxmlformats.org/officeDocument/2006/relationships/slideLayout" Target="../slideLayouts/slideLayout95.xml"/><Relationship Id="rId35" Type="http://schemas.openxmlformats.org/officeDocument/2006/relationships/slideLayout" Target="../slideLayouts/slideLayout98.xml"/><Relationship Id="rId34" Type="http://schemas.openxmlformats.org/officeDocument/2006/relationships/slideLayout" Target="../slideLayouts/slideLayout97.xml"/><Relationship Id="rId37" Type="http://schemas.openxmlformats.org/officeDocument/2006/relationships/slideLayout" Target="../slideLayouts/slideLayout100.xml"/><Relationship Id="rId36" Type="http://schemas.openxmlformats.org/officeDocument/2006/relationships/slideLayout" Target="../slideLayouts/slideLayout99.xml"/><Relationship Id="rId39" Type="http://schemas.openxmlformats.org/officeDocument/2006/relationships/slideLayout" Target="../slideLayouts/slideLayout102.xml"/><Relationship Id="rId38" Type="http://schemas.openxmlformats.org/officeDocument/2006/relationships/slideLayout" Target="../slideLayouts/slideLayout101.xml"/><Relationship Id="rId20" Type="http://schemas.openxmlformats.org/officeDocument/2006/relationships/slideLayout" Target="../slideLayouts/slideLayout83.xml"/><Relationship Id="rId22" Type="http://schemas.openxmlformats.org/officeDocument/2006/relationships/slideLayout" Target="../slideLayouts/slideLayout85.xml"/><Relationship Id="rId21" Type="http://schemas.openxmlformats.org/officeDocument/2006/relationships/slideLayout" Target="../slideLayouts/slideLayout84.xml"/><Relationship Id="rId24" Type="http://schemas.openxmlformats.org/officeDocument/2006/relationships/slideLayout" Target="../slideLayouts/slideLayout87.xml"/><Relationship Id="rId23" Type="http://schemas.openxmlformats.org/officeDocument/2006/relationships/slideLayout" Target="../slideLayouts/slideLayout86.xml"/><Relationship Id="rId26" Type="http://schemas.openxmlformats.org/officeDocument/2006/relationships/slideLayout" Target="../slideLayouts/slideLayout89.xml"/><Relationship Id="rId25" Type="http://schemas.openxmlformats.org/officeDocument/2006/relationships/slideLayout" Target="../slideLayouts/slideLayout88.xml"/><Relationship Id="rId28" Type="http://schemas.openxmlformats.org/officeDocument/2006/relationships/slideLayout" Target="../slideLayouts/slideLayout91.xml"/><Relationship Id="rId27" Type="http://schemas.openxmlformats.org/officeDocument/2006/relationships/slideLayout" Target="../slideLayouts/slideLayout90.xml"/><Relationship Id="rId29" Type="http://schemas.openxmlformats.org/officeDocument/2006/relationships/slideLayout" Target="../slideLayouts/slideLayout92.xml"/><Relationship Id="rId51" Type="http://schemas.openxmlformats.org/officeDocument/2006/relationships/slideLayout" Target="../slideLayouts/slideLayout114.xml"/><Relationship Id="rId50" Type="http://schemas.openxmlformats.org/officeDocument/2006/relationships/slideLayout" Target="../slideLayouts/slideLayout113.xml"/><Relationship Id="rId53" Type="http://schemas.openxmlformats.org/officeDocument/2006/relationships/theme" Target="../theme/theme4.xml"/><Relationship Id="rId52" Type="http://schemas.openxmlformats.org/officeDocument/2006/relationships/slideLayout" Target="../slideLayouts/slideLayout115.xml"/><Relationship Id="rId11" Type="http://schemas.openxmlformats.org/officeDocument/2006/relationships/slideLayout" Target="../slideLayouts/slideLayout74.xml"/><Relationship Id="rId10" Type="http://schemas.openxmlformats.org/officeDocument/2006/relationships/slideLayout" Target="../slideLayouts/slideLayout73.xml"/><Relationship Id="rId13" Type="http://schemas.openxmlformats.org/officeDocument/2006/relationships/slideLayout" Target="../slideLayouts/slideLayout76.xml"/><Relationship Id="rId12" Type="http://schemas.openxmlformats.org/officeDocument/2006/relationships/slideLayout" Target="../slideLayouts/slideLayout75.xml"/><Relationship Id="rId15" Type="http://schemas.openxmlformats.org/officeDocument/2006/relationships/slideLayout" Target="../slideLayouts/slideLayout78.xml"/><Relationship Id="rId14" Type="http://schemas.openxmlformats.org/officeDocument/2006/relationships/slideLayout" Target="../slideLayouts/slideLayout77.xml"/><Relationship Id="rId17" Type="http://schemas.openxmlformats.org/officeDocument/2006/relationships/slideLayout" Target="../slideLayouts/slideLayout80.xml"/><Relationship Id="rId16" Type="http://schemas.openxmlformats.org/officeDocument/2006/relationships/slideLayout" Target="../slideLayouts/slideLayout79.xml"/><Relationship Id="rId19" Type="http://schemas.openxmlformats.org/officeDocument/2006/relationships/slideLayout" Target="../slideLayouts/slideLayout82.xml"/><Relationship Id="rId18" Type="http://schemas.openxmlformats.org/officeDocument/2006/relationships/slideLayout" Target="../slideLayouts/slideLayout8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rtl="0">
              <a:spcBef>
                <a:spcPts val="0"/>
              </a:spcBef>
              <a:spcAft>
                <a:spcPts val="0"/>
              </a:spcAft>
              <a:buClr>
                <a:schemeClr val="dk1"/>
              </a:buClr>
              <a:buSzPts val="3000"/>
              <a:buNone/>
              <a:defRPr i="1" sz="3000">
                <a:solidFill>
                  <a:schemeClr val="dk1"/>
                </a:solidFill>
              </a:defRPr>
            </a:lvl2pPr>
            <a:lvl3pPr lvl="2" rtl="0">
              <a:spcBef>
                <a:spcPts val="0"/>
              </a:spcBef>
              <a:spcAft>
                <a:spcPts val="0"/>
              </a:spcAft>
              <a:buClr>
                <a:schemeClr val="dk1"/>
              </a:buClr>
              <a:buSzPts val="3000"/>
              <a:buNone/>
              <a:defRPr i="1" sz="3000">
                <a:solidFill>
                  <a:schemeClr val="dk1"/>
                </a:solidFill>
              </a:defRPr>
            </a:lvl3pPr>
            <a:lvl4pPr lvl="3" rtl="0">
              <a:spcBef>
                <a:spcPts val="0"/>
              </a:spcBef>
              <a:spcAft>
                <a:spcPts val="0"/>
              </a:spcAft>
              <a:buClr>
                <a:schemeClr val="dk1"/>
              </a:buClr>
              <a:buSzPts val="3000"/>
              <a:buNone/>
              <a:defRPr i="1" sz="3000">
                <a:solidFill>
                  <a:schemeClr val="dk1"/>
                </a:solidFill>
              </a:defRPr>
            </a:lvl4pPr>
            <a:lvl5pPr lvl="4" rtl="0">
              <a:spcBef>
                <a:spcPts val="0"/>
              </a:spcBef>
              <a:spcAft>
                <a:spcPts val="0"/>
              </a:spcAft>
              <a:buClr>
                <a:schemeClr val="dk1"/>
              </a:buClr>
              <a:buSzPts val="3000"/>
              <a:buNone/>
              <a:defRPr i="1" sz="3000">
                <a:solidFill>
                  <a:schemeClr val="dk1"/>
                </a:solidFill>
              </a:defRPr>
            </a:lvl5pPr>
            <a:lvl6pPr lvl="5" rtl="0">
              <a:spcBef>
                <a:spcPts val="0"/>
              </a:spcBef>
              <a:spcAft>
                <a:spcPts val="0"/>
              </a:spcAft>
              <a:buClr>
                <a:schemeClr val="dk1"/>
              </a:buClr>
              <a:buSzPts val="3000"/>
              <a:buNone/>
              <a:defRPr i="1" sz="3000">
                <a:solidFill>
                  <a:schemeClr val="dk1"/>
                </a:solidFill>
              </a:defRPr>
            </a:lvl6pPr>
            <a:lvl7pPr lvl="6" rtl="0">
              <a:spcBef>
                <a:spcPts val="0"/>
              </a:spcBef>
              <a:spcAft>
                <a:spcPts val="0"/>
              </a:spcAft>
              <a:buClr>
                <a:schemeClr val="dk1"/>
              </a:buClr>
              <a:buSzPts val="3000"/>
              <a:buNone/>
              <a:defRPr i="1" sz="3000">
                <a:solidFill>
                  <a:schemeClr val="dk1"/>
                </a:solidFill>
              </a:defRPr>
            </a:lvl7pPr>
            <a:lvl8pPr lvl="7" rtl="0">
              <a:spcBef>
                <a:spcPts val="0"/>
              </a:spcBef>
              <a:spcAft>
                <a:spcPts val="0"/>
              </a:spcAft>
              <a:buClr>
                <a:schemeClr val="dk1"/>
              </a:buClr>
              <a:buSzPts val="3000"/>
              <a:buNone/>
              <a:defRPr i="1" sz="3000">
                <a:solidFill>
                  <a:schemeClr val="dk1"/>
                </a:solidFill>
              </a:defRPr>
            </a:lvl8pPr>
            <a:lvl9pPr lvl="8" rtl="0">
              <a:spcBef>
                <a:spcPts val="0"/>
              </a:spcBef>
              <a:spcAft>
                <a:spcPts val="0"/>
              </a:spcAft>
              <a:buClr>
                <a:schemeClr val="dk1"/>
              </a:buClr>
              <a:buSzPts val="3000"/>
              <a:buNone/>
              <a:defRPr i="1" sz="3000">
                <a:solidFill>
                  <a:schemeClr val="dk1"/>
                </a:solidFill>
              </a:defRPr>
            </a:lvl9pPr>
          </a:lstStyle>
          <a:p/>
        </p:txBody>
      </p:sp>
      <p:sp>
        <p:nvSpPr>
          <p:cNvPr id="52" name="Google Shape;52;p13"/>
          <p:cNvSpPr txBox="1"/>
          <p:nvPr>
            <p:ph idx="1" type="body"/>
          </p:nvPr>
        </p:nvSpPr>
        <p:spPr>
          <a:xfrm>
            <a:off x="713250" y="1152475"/>
            <a:ext cx="77175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 id="2147483705" r:id="rId47"/>
    <p:sldLayoutId id="2147483706" r:id="rId48"/>
    <p:sldLayoutId id="2147483707" r:id="rId49"/>
    <p:sldLayoutId id="2147483708" r:id="rId50"/>
    <p:sldLayoutId id="2147483709" r:id="rId51"/>
    <p:sldLayoutId id="2147483710" r:id="rId5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13" name="Shape 513"/>
        <p:cNvGrpSpPr/>
        <p:nvPr/>
      </p:nvGrpSpPr>
      <p:grpSpPr>
        <a:xfrm>
          <a:off x="0" y="0"/>
          <a:ext cx="0" cy="0"/>
          <a:chOff x="0" y="0"/>
          <a:chExt cx="0" cy="0"/>
        </a:xfrm>
      </p:grpSpPr>
      <p:sp>
        <p:nvSpPr>
          <p:cNvPr id="514" name="Google Shape;514;p66"/>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rtl="0">
              <a:spcBef>
                <a:spcPts val="0"/>
              </a:spcBef>
              <a:spcAft>
                <a:spcPts val="0"/>
              </a:spcAft>
              <a:buClr>
                <a:schemeClr val="dk1"/>
              </a:buClr>
              <a:buSzPts val="3000"/>
              <a:buNone/>
              <a:defRPr i="1" sz="3000">
                <a:solidFill>
                  <a:schemeClr val="dk1"/>
                </a:solidFill>
              </a:defRPr>
            </a:lvl2pPr>
            <a:lvl3pPr lvl="2" rtl="0">
              <a:spcBef>
                <a:spcPts val="0"/>
              </a:spcBef>
              <a:spcAft>
                <a:spcPts val="0"/>
              </a:spcAft>
              <a:buClr>
                <a:schemeClr val="dk1"/>
              </a:buClr>
              <a:buSzPts val="3000"/>
              <a:buNone/>
              <a:defRPr i="1" sz="3000">
                <a:solidFill>
                  <a:schemeClr val="dk1"/>
                </a:solidFill>
              </a:defRPr>
            </a:lvl3pPr>
            <a:lvl4pPr lvl="3" rtl="0">
              <a:spcBef>
                <a:spcPts val="0"/>
              </a:spcBef>
              <a:spcAft>
                <a:spcPts val="0"/>
              </a:spcAft>
              <a:buClr>
                <a:schemeClr val="dk1"/>
              </a:buClr>
              <a:buSzPts val="3000"/>
              <a:buNone/>
              <a:defRPr i="1" sz="3000">
                <a:solidFill>
                  <a:schemeClr val="dk1"/>
                </a:solidFill>
              </a:defRPr>
            </a:lvl4pPr>
            <a:lvl5pPr lvl="4" rtl="0">
              <a:spcBef>
                <a:spcPts val="0"/>
              </a:spcBef>
              <a:spcAft>
                <a:spcPts val="0"/>
              </a:spcAft>
              <a:buClr>
                <a:schemeClr val="dk1"/>
              </a:buClr>
              <a:buSzPts val="3000"/>
              <a:buNone/>
              <a:defRPr i="1" sz="3000">
                <a:solidFill>
                  <a:schemeClr val="dk1"/>
                </a:solidFill>
              </a:defRPr>
            </a:lvl5pPr>
            <a:lvl6pPr lvl="5" rtl="0">
              <a:spcBef>
                <a:spcPts val="0"/>
              </a:spcBef>
              <a:spcAft>
                <a:spcPts val="0"/>
              </a:spcAft>
              <a:buClr>
                <a:schemeClr val="dk1"/>
              </a:buClr>
              <a:buSzPts val="3000"/>
              <a:buNone/>
              <a:defRPr i="1" sz="3000">
                <a:solidFill>
                  <a:schemeClr val="dk1"/>
                </a:solidFill>
              </a:defRPr>
            </a:lvl6pPr>
            <a:lvl7pPr lvl="6" rtl="0">
              <a:spcBef>
                <a:spcPts val="0"/>
              </a:spcBef>
              <a:spcAft>
                <a:spcPts val="0"/>
              </a:spcAft>
              <a:buClr>
                <a:schemeClr val="dk1"/>
              </a:buClr>
              <a:buSzPts val="3000"/>
              <a:buNone/>
              <a:defRPr i="1" sz="3000">
                <a:solidFill>
                  <a:schemeClr val="dk1"/>
                </a:solidFill>
              </a:defRPr>
            </a:lvl7pPr>
            <a:lvl8pPr lvl="7" rtl="0">
              <a:spcBef>
                <a:spcPts val="0"/>
              </a:spcBef>
              <a:spcAft>
                <a:spcPts val="0"/>
              </a:spcAft>
              <a:buClr>
                <a:schemeClr val="dk1"/>
              </a:buClr>
              <a:buSzPts val="3000"/>
              <a:buNone/>
              <a:defRPr i="1" sz="3000">
                <a:solidFill>
                  <a:schemeClr val="dk1"/>
                </a:solidFill>
              </a:defRPr>
            </a:lvl8pPr>
            <a:lvl9pPr lvl="8" rtl="0">
              <a:spcBef>
                <a:spcPts val="0"/>
              </a:spcBef>
              <a:spcAft>
                <a:spcPts val="0"/>
              </a:spcAft>
              <a:buClr>
                <a:schemeClr val="dk1"/>
              </a:buClr>
              <a:buSzPts val="3000"/>
              <a:buNone/>
              <a:defRPr i="1" sz="3000">
                <a:solidFill>
                  <a:schemeClr val="dk1"/>
                </a:solidFill>
              </a:defRPr>
            </a:lvl9pPr>
          </a:lstStyle>
          <a:p/>
        </p:txBody>
      </p:sp>
      <p:sp>
        <p:nvSpPr>
          <p:cNvPr id="515" name="Google Shape;515;p66"/>
          <p:cNvSpPr txBox="1"/>
          <p:nvPr>
            <p:ph idx="1" type="body"/>
          </p:nvPr>
        </p:nvSpPr>
        <p:spPr>
          <a:xfrm>
            <a:off x="713250" y="1152475"/>
            <a:ext cx="77175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 id="2147483728" r:id="rId18"/>
    <p:sldLayoutId id="2147483729" r:id="rId19"/>
    <p:sldLayoutId id="2147483730" r:id="rId20"/>
    <p:sldLayoutId id="2147483731" r:id="rId21"/>
    <p:sldLayoutId id="2147483732" r:id="rId22"/>
    <p:sldLayoutId id="2147483733" r:id="rId23"/>
    <p:sldLayoutId id="2147483734" r:id="rId24"/>
    <p:sldLayoutId id="2147483735" r:id="rId25"/>
    <p:sldLayoutId id="2147483736" r:id="rId26"/>
    <p:sldLayoutId id="2147483737" r:id="rId27"/>
    <p:sldLayoutId id="2147483738" r:id="rId28"/>
    <p:sldLayoutId id="2147483739" r:id="rId29"/>
    <p:sldLayoutId id="2147483740" r:id="rId30"/>
    <p:sldLayoutId id="2147483741" r:id="rId31"/>
    <p:sldLayoutId id="2147483742" r:id="rId32"/>
    <p:sldLayoutId id="2147483743" r:id="rId33"/>
    <p:sldLayoutId id="2147483744" r:id="rId34"/>
    <p:sldLayoutId id="2147483745" r:id="rId35"/>
    <p:sldLayoutId id="2147483746" r:id="rId36"/>
    <p:sldLayoutId id="2147483747" r:id="rId37"/>
    <p:sldLayoutId id="2147483748" r:id="rId38"/>
    <p:sldLayoutId id="2147483749" r:id="rId39"/>
    <p:sldLayoutId id="2147483750" r:id="rId40"/>
    <p:sldLayoutId id="2147483751" r:id="rId41"/>
    <p:sldLayoutId id="2147483752" r:id="rId42"/>
    <p:sldLayoutId id="2147483753" r:id="rId43"/>
    <p:sldLayoutId id="2147483754" r:id="rId44"/>
    <p:sldLayoutId id="2147483755" r:id="rId45"/>
    <p:sldLayoutId id="2147483756" r:id="rId46"/>
    <p:sldLayoutId id="2147483757" r:id="rId47"/>
    <p:sldLayoutId id="2147483758" r:id="rId48"/>
    <p:sldLayoutId id="2147483759" r:id="rId49"/>
    <p:sldLayoutId id="2147483760" r:id="rId50"/>
    <p:sldLayoutId id="2147483761" r:id="rId51"/>
    <p:sldLayoutId id="2147483762" r:id="rId5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hyperlink" Target="https://github.com/yamaseraph/Air-Pollutant-Analysi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6.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6.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6.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6.xml"/><Relationship Id="rId2" Type="http://schemas.openxmlformats.org/officeDocument/2006/relationships/notesSlide" Target="../notesSlides/notesSlide13.xml"/><Relationship Id="rId3" Type="http://schemas.openxmlformats.org/officeDocument/2006/relationships/hyperlink" Target="https://docs.google.com/spreadsheets/d/1MoQIJbRDhZVrRgZtiu5uheAM_TIPe8hh/edit?usp=sharing&amp;ouid=108507788535088793375&amp;rtpof=true&amp;sd=tru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16.xml"/><Relationship Id="rId3" Type="http://schemas.openxmlformats.org/officeDocument/2006/relationships/hyperlink" Target="https://doi.org/10.37201/req/171.2021" TargetMode="External"/><Relationship Id="rId4" Type="http://schemas.openxmlformats.org/officeDocument/2006/relationships/hyperlink" Target="https://doi.org/10.1155/2023/4916267" TargetMode="External"/><Relationship Id="rId5" Type="http://schemas.openxmlformats.org/officeDocument/2006/relationships/hyperlink" Target="https://www.epa.gov/air-emissions-inventories/air-pollutant-emissions-trends-data" TargetMode="External"/><Relationship Id="rId6" Type="http://schemas.openxmlformats.org/officeDocument/2006/relationships/hyperlink" Target="https://github.com/yamaseraph/Air-Pollutant-Analysi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6.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6.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6.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9" name="Shape 979"/>
        <p:cNvGrpSpPr/>
        <p:nvPr/>
      </p:nvGrpSpPr>
      <p:grpSpPr>
        <a:xfrm>
          <a:off x="0" y="0"/>
          <a:ext cx="0" cy="0"/>
          <a:chOff x="0" y="0"/>
          <a:chExt cx="0" cy="0"/>
        </a:xfrm>
      </p:grpSpPr>
      <p:sp>
        <p:nvSpPr>
          <p:cNvPr id="980" name="Google Shape;980;p119"/>
          <p:cNvSpPr txBox="1"/>
          <p:nvPr>
            <p:ph type="ctrTitle"/>
          </p:nvPr>
        </p:nvSpPr>
        <p:spPr>
          <a:xfrm>
            <a:off x="1039975" y="1088175"/>
            <a:ext cx="7064100" cy="1323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600"/>
              <a:t>Pollutant Emissions in the US</a:t>
            </a:r>
            <a:endParaRPr sz="4600"/>
          </a:p>
        </p:txBody>
      </p:sp>
      <p:sp>
        <p:nvSpPr>
          <p:cNvPr id="981" name="Google Shape;981;p119"/>
          <p:cNvSpPr txBox="1"/>
          <p:nvPr>
            <p:ph idx="1" type="subTitle"/>
          </p:nvPr>
        </p:nvSpPr>
        <p:spPr>
          <a:xfrm>
            <a:off x="1039975" y="2677100"/>
            <a:ext cx="7064100" cy="44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rPr>
              <a:t>From the emission trends over the span of 20 years, what are the future pollutant levels for 2023?</a:t>
            </a:r>
            <a:endParaRPr/>
          </a:p>
        </p:txBody>
      </p:sp>
      <p:sp>
        <p:nvSpPr>
          <p:cNvPr id="982" name="Google Shape;982;p119"/>
          <p:cNvSpPr txBox="1"/>
          <p:nvPr/>
        </p:nvSpPr>
        <p:spPr>
          <a:xfrm>
            <a:off x="770075" y="3454125"/>
            <a:ext cx="7064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600">
                <a:solidFill>
                  <a:schemeClr val="dk1"/>
                </a:solidFill>
                <a:latin typeface="Montserrat"/>
                <a:ea typeface="Montserrat"/>
                <a:cs typeface="Montserrat"/>
                <a:sym typeface="Montserrat"/>
              </a:rPr>
              <a:t>Group 3: Kate Lee, Shiho Ikeda, ShukFong Yu</a:t>
            </a:r>
            <a:endParaRPr i="1" sz="1600">
              <a:solidFill>
                <a:schemeClr val="dk1"/>
              </a:solidFill>
              <a:latin typeface="Montserrat"/>
              <a:ea typeface="Montserrat"/>
              <a:cs typeface="Montserrat"/>
              <a:sym typeface="Montserrat"/>
            </a:endParaRPr>
          </a:p>
        </p:txBody>
      </p:sp>
      <p:sp>
        <p:nvSpPr>
          <p:cNvPr id="983" name="Google Shape;983;p119"/>
          <p:cNvSpPr txBox="1"/>
          <p:nvPr/>
        </p:nvSpPr>
        <p:spPr>
          <a:xfrm>
            <a:off x="0" y="4364450"/>
            <a:ext cx="7015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000">
                <a:solidFill>
                  <a:schemeClr val="dk1"/>
                </a:solidFill>
                <a:latin typeface="Montserrat"/>
                <a:ea typeface="Montserrat"/>
                <a:cs typeface="Montserrat"/>
                <a:sym typeface="Montserrat"/>
              </a:rPr>
              <a:t>Link to GitHub Repository:</a:t>
            </a:r>
            <a:endParaRPr b="1" sz="1000">
              <a:solidFill>
                <a:schemeClr val="dk1"/>
              </a:solidFill>
              <a:latin typeface="Montserrat"/>
              <a:ea typeface="Montserrat"/>
              <a:cs typeface="Montserrat"/>
              <a:sym typeface="Montserrat"/>
            </a:endParaRPr>
          </a:p>
          <a:p>
            <a:pPr indent="-292100" lvl="0" marL="457200" rtl="0" algn="l">
              <a:spcBef>
                <a:spcPts val="0"/>
              </a:spcBef>
              <a:spcAft>
                <a:spcPts val="0"/>
              </a:spcAft>
              <a:buClr>
                <a:schemeClr val="dk1"/>
              </a:buClr>
              <a:buSzPts val="1000"/>
              <a:buFont typeface="Montserrat"/>
              <a:buChar char="●"/>
            </a:pPr>
            <a:r>
              <a:rPr lang="en" sz="1000" u="sng">
                <a:solidFill>
                  <a:schemeClr val="dk1"/>
                </a:solidFill>
                <a:latin typeface="Montserrat"/>
                <a:ea typeface="Montserrat"/>
                <a:cs typeface="Montserrat"/>
                <a:sym typeface="Montserrat"/>
                <a:hlinkClick r:id="rId3">
                  <a:extLst>
                    <a:ext uri="{A12FA001-AC4F-418D-AE19-62706E023703}">
                      <ahyp:hlinkClr val="tx"/>
                    </a:ext>
                  </a:extLst>
                </a:hlinkClick>
              </a:rPr>
              <a:t>https://github.com/yamaseraph/Air-Pollutant-Analysis</a:t>
            </a:r>
            <a:endParaRPr sz="1000">
              <a:solidFill>
                <a:schemeClr val="dk2"/>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80"/>
                                        </p:tgtEl>
                                        <p:attrNameLst>
                                          <p:attrName>style.visibility</p:attrName>
                                        </p:attrNameLst>
                                      </p:cBhvr>
                                      <p:to>
                                        <p:strVal val="visible"/>
                                      </p:to>
                                    </p:set>
                                    <p:anim calcmode="lin" valueType="num">
                                      <p:cBhvr additive="base">
                                        <p:cTn dur="1000"/>
                                        <p:tgtEl>
                                          <p:spTgt spid="98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981"/>
                                        </p:tgtEl>
                                        <p:attrNameLst>
                                          <p:attrName>style.visibility</p:attrName>
                                        </p:attrNameLst>
                                      </p:cBhvr>
                                      <p:to>
                                        <p:strVal val="visible"/>
                                      </p:to>
                                    </p:set>
                                    <p:anim calcmode="lin" valueType="num">
                                      <p:cBhvr additive="base">
                                        <p:cTn dur="1000"/>
                                        <p:tgtEl>
                                          <p:spTgt spid="98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6" name="Shape 1046"/>
        <p:cNvGrpSpPr/>
        <p:nvPr/>
      </p:nvGrpSpPr>
      <p:grpSpPr>
        <a:xfrm>
          <a:off x="0" y="0"/>
          <a:ext cx="0" cy="0"/>
          <a:chOff x="0" y="0"/>
          <a:chExt cx="0" cy="0"/>
        </a:xfrm>
      </p:grpSpPr>
      <p:pic>
        <p:nvPicPr>
          <p:cNvPr id="1047" name="Google Shape;1047;p128"/>
          <p:cNvPicPr preferRelativeResize="0"/>
          <p:nvPr/>
        </p:nvPicPr>
        <p:blipFill>
          <a:blip r:embed="rId3">
            <a:alphaModFix/>
          </a:blip>
          <a:stretch>
            <a:fillRect/>
          </a:stretch>
        </p:blipFill>
        <p:spPr>
          <a:xfrm>
            <a:off x="121031" y="941994"/>
            <a:ext cx="5104251" cy="3250348"/>
          </a:xfrm>
          <a:prstGeom prst="rect">
            <a:avLst/>
          </a:prstGeom>
          <a:noFill/>
          <a:ln>
            <a:noFill/>
          </a:ln>
        </p:spPr>
      </p:pic>
      <p:sp>
        <p:nvSpPr>
          <p:cNvPr id="1048" name="Google Shape;1048;p128"/>
          <p:cNvSpPr txBox="1"/>
          <p:nvPr>
            <p:ph type="title"/>
          </p:nvPr>
        </p:nvSpPr>
        <p:spPr>
          <a:xfrm>
            <a:off x="311900" y="323000"/>
            <a:ext cx="8372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Evaluation of model (Particulate Matter 2.5- PM2.5)</a:t>
            </a:r>
            <a:endParaRPr sz="2800"/>
          </a:p>
        </p:txBody>
      </p:sp>
      <p:graphicFrame>
        <p:nvGraphicFramePr>
          <p:cNvPr id="1049" name="Google Shape;1049;p128"/>
          <p:cNvGraphicFramePr/>
          <p:nvPr/>
        </p:nvGraphicFramePr>
        <p:xfrm>
          <a:off x="5364050" y="1203200"/>
          <a:ext cx="3000000" cy="3000000"/>
        </p:xfrm>
        <a:graphic>
          <a:graphicData uri="http://schemas.openxmlformats.org/drawingml/2006/table">
            <a:tbl>
              <a:tblPr>
                <a:noFill/>
                <a:tableStyleId>{88D8C614-AFF8-451D-915E-AA32D1AE66BD}</a:tableStyleId>
              </a:tblPr>
              <a:tblGrid>
                <a:gridCol w="734950"/>
                <a:gridCol w="756000"/>
                <a:gridCol w="874700"/>
                <a:gridCol w="1254950"/>
              </a:tblGrid>
              <a:tr h="472000">
                <a:tc>
                  <a:txBody>
                    <a:bodyPr/>
                    <a:lstStyle/>
                    <a:p>
                      <a:pPr indent="0" lvl="0" marL="0" rtl="0" algn="l">
                        <a:spcBef>
                          <a:spcPts val="0"/>
                        </a:spcBef>
                        <a:spcAft>
                          <a:spcPts val="0"/>
                        </a:spcAft>
                        <a:buNone/>
                      </a:pPr>
                      <a:r>
                        <a:rPr b="1" lang="en" sz="1000">
                          <a:latin typeface="Vidaloka"/>
                          <a:ea typeface="Vidaloka"/>
                          <a:cs typeface="Vidaloka"/>
                          <a:sym typeface="Vidaloka"/>
                        </a:rPr>
                        <a:t>Years</a:t>
                      </a:r>
                      <a:endParaRPr b="1" sz="1000">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rgbClr val="E06666"/>
                          </a:solidFill>
                          <a:latin typeface="Vidaloka"/>
                          <a:ea typeface="Vidaloka"/>
                          <a:cs typeface="Vidaloka"/>
                          <a:sym typeface="Vidaloka"/>
                        </a:rPr>
                        <a:t>Predicted Emissions</a:t>
                      </a:r>
                      <a:endParaRPr b="1" sz="1000">
                        <a:solidFill>
                          <a:srgbClr val="E06666"/>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rgbClr val="4A86E8"/>
                          </a:solidFill>
                          <a:latin typeface="Vidaloka"/>
                          <a:ea typeface="Vidaloka"/>
                          <a:cs typeface="Vidaloka"/>
                          <a:sym typeface="Vidaloka"/>
                        </a:rPr>
                        <a:t>Actual Emissions</a:t>
                      </a:r>
                      <a:endParaRPr b="1" sz="1000">
                        <a:solidFill>
                          <a:srgbClr val="4A86E8"/>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chemeClr val="dk2"/>
                          </a:solidFill>
                          <a:latin typeface="Vidaloka"/>
                          <a:ea typeface="Vidaloka"/>
                          <a:cs typeface="Vidaloka"/>
                          <a:sym typeface="Vidaloka"/>
                        </a:rPr>
                        <a:t>Residual (Predicted-Actual)</a:t>
                      </a:r>
                      <a:endParaRPr b="1" sz="1000">
                        <a:solidFill>
                          <a:schemeClr val="dk2"/>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tcPr>
                </a:tc>
              </a:tr>
              <a:tr h="327800">
                <a:tc>
                  <a:txBody>
                    <a:bodyPr/>
                    <a:lstStyle/>
                    <a:p>
                      <a:pPr indent="0" lvl="0" marL="0" rtl="0" algn="l">
                        <a:spcBef>
                          <a:spcPts val="0"/>
                        </a:spcBef>
                        <a:spcAft>
                          <a:spcPts val="0"/>
                        </a:spcAft>
                        <a:buNone/>
                      </a:pPr>
                      <a:r>
                        <a:rPr lang="en" sz="1000">
                          <a:latin typeface="Vidaloka"/>
                          <a:ea typeface="Vidaloka"/>
                          <a:cs typeface="Vidaloka"/>
                          <a:sym typeface="Vidaloka"/>
                        </a:rPr>
                        <a:t>2019</a:t>
                      </a:r>
                      <a:endParaRPr sz="1000">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E06666"/>
                          </a:solidFill>
                          <a:latin typeface="Vidaloka"/>
                          <a:ea typeface="Vidaloka"/>
                          <a:cs typeface="Vidaloka"/>
                          <a:sym typeface="Vidaloka"/>
                        </a:rPr>
                        <a:t>5513</a:t>
                      </a:r>
                      <a:endParaRPr sz="1000">
                        <a:solidFill>
                          <a:srgbClr val="E06666"/>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4A86E8"/>
                          </a:solidFill>
                          <a:latin typeface="Vidaloka"/>
                          <a:ea typeface="Vidaloka"/>
                          <a:cs typeface="Vidaloka"/>
                          <a:sym typeface="Vidaloka"/>
                        </a:rPr>
                        <a:t>4339</a:t>
                      </a:r>
                      <a:endParaRPr sz="1000">
                        <a:solidFill>
                          <a:srgbClr val="4A86E8"/>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2"/>
                          </a:solidFill>
                          <a:latin typeface="Vidaloka"/>
                          <a:ea typeface="Vidaloka"/>
                          <a:cs typeface="Vidaloka"/>
                          <a:sym typeface="Vidaloka"/>
                        </a:rPr>
                        <a:t>1175</a:t>
                      </a:r>
                      <a:endParaRPr sz="1000">
                        <a:solidFill>
                          <a:schemeClr val="dk2"/>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tcPr>
                </a:tc>
              </a:tr>
              <a:tr h="327800">
                <a:tc>
                  <a:txBody>
                    <a:bodyPr/>
                    <a:lstStyle/>
                    <a:p>
                      <a:pPr indent="0" lvl="0" marL="0" rtl="0" algn="l">
                        <a:spcBef>
                          <a:spcPts val="0"/>
                        </a:spcBef>
                        <a:spcAft>
                          <a:spcPts val="0"/>
                        </a:spcAft>
                        <a:buNone/>
                      </a:pPr>
                      <a:r>
                        <a:rPr lang="en" sz="1000">
                          <a:latin typeface="Vidaloka"/>
                          <a:ea typeface="Vidaloka"/>
                          <a:cs typeface="Vidaloka"/>
                          <a:sym typeface="Vidaloka"/>
                        </a:rPr>
                        <a:t>2020</a:t>
                      </a:r>
                      <a:endParaRPr sz="1000">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E06666"/>
                          </a:solidFill>
                          <a:latin typeface="Vidaloka"/>
                          <a:ea typeface="Vidaloka"/>
                          <a:cs typeface="Vidaloka"/>
                          <a:sym typeface="Vidaloka"/>
                        </a:rPr>
                        <a:t>5311</a:t>
                      </a:r>
                      <a:endParaRPr sz="1000">
                        <a:solidFill>
                          <a:srgbClr val="E06666"/>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4A86E8"/>
                          </a:solidFill>
                          <a:latin typeface="Vidaloka"/>
                          <a:ea typeface="Vidaloka"/>
                          <a:cs typeface="Vidaloka"/>
                          <a:sym typeface="Vidaloka"/>
                        </a:rPr>
                        <a:t>5809</a:t>
                      </a:r>
                      <a:endParaRPr sz="1000">
                        <a:solidFill>
                          <a:srgbClr val="4A86E8"/>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2"/>
                          </a:solidFill>
                          <a:latin typeface="Vidaloka"/>
                          <a:ea typeface="Vidaloka"/>
                          <a:cs typeface="Vidaloka"/>
                          <a:sym typeface="Vidaloka"/>
                        </a:rPr>
                        <a:t>-498</a:t>
                      </a:r>
                      <a:endParaRPr sz="1000">
                        <a:solidFill>
                          <a:schemeClr val="dk2"/>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tcPr>
                </a:tc>
              </a:tr>
              <a:tr h="327800">
                <a:tc>
                  <a:txBody>
                    <a:bodyPr/>
                    <a:lstStyle/>
                    <a:p>
                      <a:pPr indent="0" lvl="0" marL="0" rtl="0" algn="l">
                        <a:spcBef>
                          <a:spcPts val="0"/>
                        </a:spcBef>
                        <a:spcAft>
                          <a:spcPts val="0"/>
                        </a:spcAft>
                        <a:buNone/>
                      </a:pPr>
                      <a:r>
                        <a:rPr lang="en" sz="1000">
                          <a:latin typeface="Vidaloka"/>
                          <a:ea typeface="Vidaloka"/>
                          <a:cs typeface="Vidaloka"/>
                          <a:sym typeface="Vidaloka"/>
                        </a:rPr>
                        <a:t>2021</a:t>
                      </a:r>
                      <a:endParaRPr sz="1000">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E06666"/>
                          </a:solidFill>
                          <a:latin typeface="Vidaloka"/>
                          <a:ea typeface="Vidaloka"/>
                          <a:cs typeface="Vidaloka"/>
                          <a:sym typeface="Vidaloka"/>
                        </a:rPr>
                        <a:t>5267</a:t>
                      </a:r>
                      <a:endParaRPr sz="1000">
                        <a:solidFill>
                          <a:srgbClr val="E06666"/>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4A86E8"/>
                          </a:solidFill>
                          <a:latin typeface="Vidaloka"/>
                          <a:ea typeface="Vidaloka"/>
                          <a:cs typeface="Vidaloka"/>
                          <a:sym typeface="Vidaloka"/>
                        </a:rPr>
                        <a:t>5814</a:t>
                      </a:r>
                      <a:endParaRPr sz="1000">
                        <a:solidFill>
                          <a:srgbClr val="4A86E8"/>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2"/>
                          </a:solidFill>
                          <a:latin typeface="Vidaloka"/>
                          <a:ea typeface="Vidaloka"/>
                          <a:cs typeface="Vidaloka"/>
                          <a:sym typeface="Vidaloka"/>
                        </a:rPr>
                        <a:t>-547</a:t>
                      </a:r>
                      <a:endParaRPr sz="1000">
                        <a:solidFill>
                          <a:schemeClr val="dk2"/>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tcPr>
                </a:tc>
              </a:tr>
              <a:tr h="327800">
                <a:tc>
                  <a:txBody>
                    <a:bodyPr/>
                    <a:lstStyle/>
                    <a:p>
                      <a:pPr indent="0" lvl="0" marL="0" rtl="0" algn="l">
                        <a:spcBef>
                          <a:spcPts val="0"/>
                        </a:spcBef>
                        <a:spcAft>
                          <a:spcPts val="0"/>
                        </a:spcAft>
                        <a:buNone/>
                      </a:pPr>
                      <a:r>
                        <a:rPr lang="en" sz="1000">
                          <a:latin typeface="Vidaloka"/>
                          <a:ea typeface="Vidaloka"/>
                          <a:cs typeface="Vidaloka"/>
                          <a:sym typeface="Vidaloka"/>
                        </a:rPr>
                        <a:t>2022</a:t>
                      </a:r>
                      <a:endParaRPr sz="1000">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E06666"/>
                          </a:solidFill>
                          <a:latin typeface="Vidaloka"/>
                          <a:ea typeface="Vidaloka"/>
                          <a:cs typeface="Vidaloka"/>
                          <a:sym typeface="Vidaloka"/>
                        </a:rPr>
                        <a:t>5068</a:t>
                      </a:r>
                      <a:endParaRPr sz="1000">
                        <a:solidFill>
                          <a:srgbClr val="E06666"/>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4A86E8"/>
                          </a:solidFill>
                          <a:latin typeface="Vidaloka"/>
                          <a:ea typeface="Vidaloka"/>
                          <a:cs typeface="Vidaloka"/>
                          <a:sym typeface="Vidaloka"/>
                        </a:rPr>
                        <a:t>5809</a:t>
                      </a:r>
                      <a:endParaRPr sz="1000">
                        <a:solidFill>
                          <a:srgbClr val="4A86E8"/>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2"/>
                          </a:solidFill>
                          <a:latin typeface="Vidaloka"/>
                          <a:ea typeface="Vidaloka"/>
                          <a:cs typeface="Vidaloka"/>
                          <a:sym typeface="Vidaloka"/>
                        </a:rPr>
                        <a:t>-740</a:t>
                      </a:r>
                      <a:endParaRPr sz="1000">
                        <a:solidFill>
                          <a:schemeClr val="dk2"/>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tcPr>
                </a:tc>
              </a:tr>
              <a:tr h="327800">
                <a:tc>
                  <a:txBody>
                    <a:bodyPr/>
                    <a:lstStyle/>
                    <a:p>
                      <a:pPr indent="0" lvl="0" marL="0" rtl="0" algn="l">
                        <a:spcBef>
                          <a:spcPts val="0"/>
                        </a:spcBef>
                        <a:spcAft>
                          <a:spcPts val="0"/>
                        </a:spcAft>
                        <a:buNone/>
                      </a:pPr>
                      <a:r>
                        <a:rPr lang="en" sz="1000">
                          <a:latin typeface="Vidaloka"/>
                          <a:ea typeface="Vidaloka"/>
                          <a:cs typeface="Vidaloka"/>
                          <a:sym typeface="Vidaloka"/>
                        </a:rPr>
                        <a:t>2023</a:t>
                      </a:r>
                      <a:endParaRPr sz="1000">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E06666"/>
                          </a:solidFill>
                          <a:latin typeface="Vidaloka"/>
                          <a:ea typeface="Vidaloka"/>
                          <a:cs typeface="Vidaloka"/>
                          <a:sym typeface="Vidaloka"/>
                        </a:rPr>
                        <a:t>5032</a:t>
                      </a:r>
                      <a:endParaRPr sz="1000">
                        <a:solidFill>
                          <a:srgbClr val="E06666"/>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4A86E8"/>
                          </a:solidFill>
                          <a:latin typeface="Vidaloka"/>
                          <a:ea typeface="Vidaloka"/>
                          <a:cs typeface="Vidaloka"/>
                          <a:sym typeface="Vidaloka"/>
                        </a:rPr>
                        <a:t>N/A</a:t>
                      </a:r>
                      <a:endParaRPr sz="1000">
                        <a:solidFill>
                          <a:srgbClr val="4A86E8"/>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2"/>
                          </a:solidFill>
                          <a:latin typeface="Vidaloka"/>
                          <a:ea typeface="Vidaloka"/>
                          <a:cs typeface="Vidaloka"/>
                          <a:sym typeface="Vidaloka"/>
                        </a:rPr>
                        <a:t>N/A</a:t>
                      </a:r>
                      <a:endParaRPr sz="1000">
                        <a:solidFill>
                          <a:schemeClr val="dk2"/>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
        <p:nvSpPr>
          <p:cNvPr id="1050" name="Google Shape;1050;p128"/>
          <p:cNvSpPr txBox="1"/>
          <p:nvPr/>
        </p:nvSpPr>
        <p:spPr>
          <a:xfrm>
            <a:off x="819450" y="4204900"/>
            <a:ext cx="3707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i="1" lang="en" sz="1000">
                <a:solidFill>
                  <a:schemeClr val="dk1"/>
                </a:solidFill>
                <a:latin typeface="Montserrat"/>
                <a:ea typeface="Montserrat"/>
                <a:cs typeface="Montserrat"/>
                <a:sym typeface="Montserrat"/>
              </a:rPr>
              <a:t>Note: Official Units: Emissions in 1000/tons</a:t>
            </a:r>
            <a:endParaRPr sz="1000">
              <a:solidFill>
                <a:schemeClr val="dk2"/>
              </a:solidFill>
              <a:latin typeface="Montserrat"/>
              <a:ea typeface="Montserrat"/>
              <a:cs typeface="Montserrat"/>
              <a:sym typeface="Montserrat"/>
            </a:endParaRPr>
          </a:p>
        </p:txBody>
      </p:sp>
      <p:sp>
        <p:nvSpPr>
          <p:cNvPr id="1051" name="Google Shape;1051;p128"/>
          <p:cNvSpPr txBox="1"/>
          <p:nvPr/>
        </p:nvSpPr>
        <p:spPr>
          <a:xfrm>
            <a:off x="5364050" y="3425875"/>
            <a:ext cx="3407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chemeClr val="dk2"/>
                </a:solidFill>
                <a:latin typeface="Montserrat"/>
                <a:ea typeface="Montserrat"/>
                <a:cs typeface="Montserrat"/>
                <a:sym typeface="Montserrat"/>
              </a:rPr>
              <a:t>Note: These values are rounded to the nearest hundredth</a:t>
            </a:r>
            <a:endParaRPr i="1" sz="1000">
              <a:solidFill>
                <a:schemeClr val="dk2"/>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5" name="Shape 1055"/>
        <p:cNvGrpSpPr/>
        <p:nvPr/>
      </p:nvGrpSpPr>
      <p:grpSpPr>
        <a:xfrm>
          <a:off x="0" y="0"/>
          <a:ext cx="0" cy="0"/>
          <a:chOff x="0" y="0"/>
          <a:chExt cx="0" cy="0"/>
        </a:xfrm>
      </p:grpSpPr>
      <p:pic>
        <p:nvPicPr>
          <p:cNvPr id="1056" name="Google Shape;1056;p129"/>
          <p:cNvPicPr preferRelativeResize="0"/>
          <p:nvPr/>
        </p:nvPicPr>
        <p:blipFill>
          <a:blip r:embed="rId3">
            <a:alphaModFix/>
          </a:blip>
          <a:stretch>
            <a:fillRect/>
          </a:stretch>
        </p:blipFill>
        <p:spPr>
          <a:xfrm>
            <a:off x="121028" y="942000"/>
            <a:ext cx="5104250" cy="3216621"/>
          </a:xfrm>
          <a:prstGeom prst="rect">
            <a:avLst/>
          </a:prstGeom>
          <a:noFill/>
          <a:ln>
            <a:noFill/>
          </a:ln>
        </p:spPr>
      </p:pic>
      <p:sp>
        <p:nvSpPr>
          <p:cNvPr id="1057" name="Google Shape;1057;p129"/>
          <p:cNvSpPr txBox="1"/>
          <p:nvPr>
            <p:ph type="title"/>
          </p:nvPr>
        </p:nvSpPr>
        <p:spPr>
          <a:xfrm>
            <a:off x="311900" y="323000"/>
            <a:ext cx="8372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of model (Nitrous Oxides- NOX)</a:t>
            </a:r>
            <a:endParaRPr/>
          </a:p>
        </p:txBody>
      </p:sp>
      <p:graphicFrame>
        <p:nvGraphicFramePr>
          <p:cNvPr id="1058" name="Google Shape;1058;p129"/>
          <p:cNvGraphicFramePr/>
          <p:nvPr/>
        </p:nvGraphicFramePr>
        <p:xfrm>
          <a:off x="5364050" y="1203200"/>
          <a:ext cx="3000000" cy="3000000"/>
        </p:xfrm>
        <a:graphic>
          <a:graphicData uri="http://schemas.openxmlformats.org/drawingml/2006/table">
            <a:tbl>
              <a:tblPr>
                <a:noFill/>
                <a:tableStyleId>{88D8C614-AFF8-451D-915E-AA32D1AE66BD}</a:tableStyleId>
              </a:tblPr>
              <a:tblGrid>
                <a:gridCol w="734950"/>
                <a:gridCol w="756000"/>
                <a:gridCol w="874700"/>
                <a:gridCol w="1254950"/>
              </a:tblGrid>
              <a:tr h="472000">
                <a:tc>
                  <a:txBody>
                    <a:bodyPr/>
                    <a:lstStyle/>
                    <a:p>
                      <a:pPr indent="0" lvl="0" marL="0" rtl="0" algn="l">
                        <a:spcBef>
                          <a:spcPts val="0"/>
                        </a:spcBef>
                        <a:spcAft>
                          <a:spcPts val="0"/>
                        </a:spcAft>
                        <a:buNone/>
                      </a:pPr>
                      <a:r>
                        <a:rPr b="1" lang="en" sz="1000">
                          <a:latin typeface="Vidaloka"/>
                          <a:ea typeface="Vidaloka"/>
                          <a:cs typeface="Vidaloka"/>
                          <a:sym typeface="Vidaloka"/>
                        </a:rPr>
                        <a:t>Years</a:t>
                      </a:r>
                      <a:endParaRPr b="1" sz="1000">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rgbClr val="E06666"/>
                          </a:solidFill>
                          <a:latin typeface="Vidaloka"/>
                          <a:ea typeface="Vidaloka"/>
                          <a:cs typeface="Vidaloka"/>
                          <a:sym typeface="Vidaloka"/>
                        </a:rPr>
                        <a:t>Predicted Emissions</a:t>
                      </a:r>
                      <a:endParaRPr b="1" sz="1000">
                        <a:solidFill>
                          <a:srgbClr val="E06666"/>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rgbClr val="4A86E8"/>
                          </a:solidFill>
                          <a:latin typeface="Vidaloka"/>
                          <a:ea typeface="Vidaloka"/>
                          <a:cs typeface="Vidaloka"/>
                          <a:sym typeface="Vidaloka"/>
                        </a:rPr>
                        <a:t>Actual Emissions</a:t>
                      </a:r>
                      <a:endParaRPr b="1" sz="1000">
                        <a:solidFill>
                          <a:srgbClr val="4A86E8"/>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chemeClr val="dk2"/>
                          </a:solidFill>
                          <a:latin typeface="Vidaloka"/>
                          <a:ea typeface="Vidaloka"/>
                          <a:cs typeface="Vidaloka"/>
                          <a:sym typeface="Vidaloka"/>
                        </a:rPr>
                        <a:t>Residual (Predicted-Actual)</a:t>
                      </a:r>
                      <a:endParaRPr b="1" sz="1000">
                        <a:solidFill>
                          <a:schemeClr val="dk2"/>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tcPr>
                </a:tc>
              </a:tr>
              <a:tr h="327800">
                <a:tc>
                  <a:txBody>
                    <a:bodyPr/>
                    <a:lstStyle/>
                    <a:p>
                      <a:pPr indent="0" lvl="0" marL="0" rtl="0" algn="l">
                        <a:spcBef>
                          <a:spcPts val="0"/>
                        </a:spcBef>
                        <a:spcAft>
                          <a:spcPts val="0"/>
                        </a:spcAft>
                        <a:buNone/>
                      </a:pPr>
                      <a:r>
                        <a:rPr lang="en" sz="1000">
                          <a:latin typeface="Vidaloka"/>
                          <a:ea typeface="Vidaloka"/>
                          <a:cs typeface="Vidaloka"/>
                          <a:sym typeface="Vidaloka"/>
                        </a:rPr>
                        <a:t>2019</a:t>
                      </a:r>
                      <a:endParaRPr sz="1000">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E06666"/>
                          </a:solidFill>
                          <a:latin typeface="Vidaloka"/>
                          <a:ea typeface="Vidaloka"/>
                          <a:cs typeface="Vidaloka"/>
                          <a:sym typeface="Vidaloka"/>
                        </a:rPr>
                        <a:t>9099</a:t>
                      </a:r>
                      <a:endParaRPr sz="1000">
                        <a:solidFill>
                          <a:srgbClr val="E06666"/>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4A86E8"/>
                          </a:solidFill>
                          <a:latin typeface="Vidaloka"/>
                          <a:ea typeface="Vidaloka"/>
                          <a:cs typeface="Vidaloka"/>
                          <a:sym typeface="Vidaloka"/>
                        </a:rPr>
                        <a:t>8530</a:t>
                      </a:r>
                      <a:endParaRPr sz="1000">
                        <a:solidFill>
                          <a:srgbClr val="4A86E8"/>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2"/>
                          </a:solidFill>
                          <a:latin typeface="Vidaloka"/>
                          <a:ea typeface="Vidaloka"/>
                          <a:cs typeface="Vidaloka"/>
                          <a:sym typeface="Vidaloka"/>
                        </a:rPr>
                        <a:t>570</a:t>
                      </a:r>
                      <a:endParaRPr sz="1000">
                        <a:solidFill>
                          <a:schemeClr val="dk2"/>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tcPr>
                </a:tc>
              </a:tr>
              <a:tr h="327800">
                <a:tc>
                  <a:txBody>
                    <a:bodyPr/>
                    <a:lstStyle/>
                    <a:p>
                      <a:pPr indent="0" lvl="0" marL="0" rtl="0" algn="l">
                        <a:spcBef>
                          <a:spcPts val="0"/>
                        </a:spcBef>
                        <a:spcAft>
                          <a:spcPts val="0"/>
                        </a:spcAft>
                        <a:buNone/>
                      </a:pPr>
                      <a:r>
                        <a:rPr lang="en" sz="1000">
                          <a:latin typeface="Vidaloka"/>
                          <a:ea typeface="Vidaloka"/>
                          <a:cs typeface="Vidaloka"/>
                          <a:sym typeface="Vidaloka"/>
                        </a:rPr>
                        <a:t>2020</a:t>
                      </a:r>
                      <a:endParaRPr sz="1000">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E06666"/>
                          </a:solidFill>
                          <a:latin typeface="Vidaloka"/>
                          <a:ea typeface="Vidaloka"/>
                          <a:cs typeface="Vidaloka"/>
                          <a:sym typeface="Vidaloka"/>
                        </a:rPr>
                        <a:t>9193</a:t>
                      </a:r>
                      <a:endParaRPr sz="1000">
                        <a:solidFill>
                          <a:srgbClr val="E06666"/>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4A86E8"/>
                          </a:solidFill>
                          <a:latin typeface="Vidaloka"/>
                          <a:ea typeface="Vidaloka"/>
                          <a:cs typeface="Vidaloka"/>
                          <a:sym typeface="Vidaloka"/>
                        </a:rPr>
                        <a:t>7738</a:t>
                      </a:r>
                      <a:endParaRPr sz="1000">
                        <a:solidFill>
                          <a:srgbClr val="4A86E8"/>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2"/>
                          </a:solidFill>
                          <a:latin typeface="Vidaloka"/>
                          <a:ea typeface="Vidaloka"/>
                          <a:cs typeface="Vidaloka"/>
                          <a:sym typeface="Vidaloka"/>
                        </a:rPr>
                        <a:t>1454</a:t>
                      </a:r>
                      <a:endParaRPr sz="1000">
                        <a:solidFill>
                          <a:schemeClr val="dk2"/>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tcPr>
                </a:tc>
              </a:tr>
              <a:tr h="327800">
                <a:tc>
                  <a:txBody>
                    <a:bodyPr/>
                    <a:lstStyle/>
                    <a:p>
                      <a:pPr indent="0" lvl="0" marL="0" rtl="0" algn="l">
                        <a:spcBef>
                          <a:spcPts val="0"/>
                        </a:spcBef>
                        <a:spcAft>
                          <a:spcPts val="0"/>
                        </a:spcAft>
                        <a:buNone/>
                      </a:pPr>
                      <a:r>
                        <a:rPr lang="en" sz="1000">
                          <a:latin typeface="Vidaloka"/>
                          <a:ea typeface="Vidaloka"/>
                          <a:cs typeface="Vidaloka"/>
                          <a:sym typeface="Vidaloka"/>
                        </a:rPr>
                        <a:t>2021</a:t>
                      </a:r>
                      <a:endParaRPr sz="1000">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E06666"/>
                          </a:solidFill>
                          <a:latin typeface="Vidaloka"/>
                          <a:ea typeface="Vidaloka"/>
                          <a:cs typeface="Vidaloka"/>
                          <a:sym typeface="Vidaloka"/>
                        </a:rPr>
                        <a:t>9244</a:t>
                      </a:r>
                      <a:endParaRPr sz="1000">
                        <a:solidFill>
                          <a:srgbClr val="E06666"/>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4A86E8"/>
                          </a:solidFill>
                          <a:latin typeface="Vidaloka"/>
                          <a:ea typeface="Vidaloka"/>
                          <a:cs typeface="Vidaloka"/>
                          <a:sym typeface="Vidaloka"/>
                        </a:rPr>
                        <a:t>7798</a:t>
                      </a:r>
                      <a:endParaRPr sz="1000">
                        <a:solidFill>
                          <a:srgbClr val="4A86E8"/>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2"/>
                          </a:solidFill>
                          <a:latin typeface="Vidaloka"/>
                          <a:ea typeface="Vidaloka"/>
                          <a:cs typeface="Vidaloka"/>
                          <a:sym typeface="Vidaloka"/>
                        </a:rPr>
                        <a:t>1446</a:t>
                      </a:r>
                      <a:endParaRPr sz="1000">
                        <a:solidFill>
                          <a:schemeClr val="dk2"/>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tcPr>
                </a:tc>
              </a:tr>
              <a:tr h="327800">
                <a:tc>
                  <a:txBody>
                    <a:bodyPr/>
                    <a:lstStyle/>
                    <a:p>
                      <a:pPr indent="0" lvl="0" marL="0" rtl="0" algn="l">
                        <a:spcBef>
                          <a:spcPts val="0"/>
                        </a:spcBef>
                        <a:spcAft>
                          <a:spcPts val="0"/>
                        </a:spcAft>
                        <a:buNone/>
                      </a:pPr>
                      <a:r>
                        <a:rPr lang="en" sz="1000">
                          <a:latin typeface="Vidaloka"/>
                          <a:ea typeface="Vidaloka"/>
                          <a:cs typeface="Vidaloka"/>
                          <a:sym typeface="Vidaloka"/>
                        </a:rPr>
                        <a:t>2022</a:t>
                      </a:r>
                      <a:endParaRPr sz="1000">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E06666"/>
                          </a:solidFill>
                          <a:latin typeface="Vidaloka"/>
                          <a:ea typeface="Vidaloka"/>
                          <a:cs typeface="Vidaloka"/>
                          <a:sym typeface="Vidaloka"/>
                        </a:rPr>
                        <a:t>9275</a:t>
                      </a:r>
                      <a:endParaRPr sz="1000">
                        <a:solidFill>
                          <a:srgbClr val="E06666"/>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4A86E8"/>
                          </a:solidFill>
                          <a:latin typeface="Vidaloka"/>
                          <a:ea typeface="Vidaloka"/>
                          <a:cs typeface="Vidaloka"/>
                          <a:sym typeface="Vidaloka"/>
                        </a:rPr>
                        <a:t>7539</a:t>
                      </a:r>
                      <a:endParaRPr sz="1000">
                        <a:solidFill>
                          <a:srgbClr val="4A86E8"/>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2"/>
                          </a:solidFill>
                          <a:latin typeface="Vidaloka"/>
                          <a:ea typeface="Vidaloka"/>
                          <a:cs typeface="Vidaloka"/>
                          <a:sym typeface="Vidaloka"/>
                        </a:rPr>
                        <a:t>1737</a:t>
                      </a:r>
                      <a:endParaRPr sz="1000">
                        <a:solidFill>
                          <a:schemeClr val="dk2"/>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tcPr>
                </a:tc>
              </a:tr>
              <a:tr h="327800">
                <a:tc>
                  <a:txBody>
                    <a:bodyPr/>
                    <a:lstStyle/>
                    <a:p>
                      <a:pPr indent="0" lvl="0" marL="0" rtl="0" algn="l">
                        <a:spcBef>
                          <a:spcPts val="0"/>
                        </a:spcBef>
                        <a:spcAft>
                          <a:spcPts val="0"/>
                        </a:spcAft>
                        <a:buNone/>
                      </a:pPr>
                      <a:r>
                        <a:rPr lang="en" sz="1000">
                          <a:latin typeface="Vidaloka"/>
                          <a:ea typeface="Vidaloka"/>
                          <a:cs typeface="Vidaloka"/>
                          <a:sym typeface="Vidaloka"/>
                        </a:rPr>
                        <a:t>2023</a:t>
                      </a:r>
                      <a:endParaRPr sz="1000">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E06666"/>
                          </a:solidFill>
                          <a:latin typeface="Vidaloka"/>
                          <a:ea typeface="Vidaloka"/>
                          <a:cs typeface="Vidaloka"/>
                          <a:sym typeface="Vidaloka"/>
                        </a:rPr>
                        <a:t>9283</a:t>
                      </a:r>
                      <a:endParaRPr sz="1000">
                        <a:solidFill>
                          <a:srgbClr val="E06666"/>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4A86E8"/>
                          </a:solidFill>
                          <a:latin typeface="Vidaloka"/>
                          <a:ea typeface="Vidaloka"/>
                          <a:cs typeface="Vidaloka"/>
                          <a:sym typeface="Vidaloka"/>
                        </a:rPr>
                        <a:t>N/A</a:t>
                      </a:r>
                      <a:endParaRPr sz="1000">
                        <a:solidFill>
                          <a:srgbClr val="4A86E8"/>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2"/>
                          </a:solidFill>
                          <a:latin typeface="Vidaloka"/>
                          <a:ea typeface="Vidaloka"/>
                          <a:cs typeface="Vidaloka"/>
                          <a:sym typeface="Vidaloka"/>
                        </a:rPr>
                        <a:t>N/A</a:t>
                      </a:r>
                      <a:endParaRPr sz="1000">
                        <a:solidFill>
                          <a:schemeClr val="dk2"/>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
        <p:nvSpPr>
          <p:cNvPr id="1059" name="Google Shape;1059;p129"/>
          <p:cNvSpPr txBox="1"/>
          <p:nvPr/>
        </p:nvSpPr>
        <p:spPr>
          <a:xfrm>
            <a:off x="819450" y="4204900"/>
            <a:ext cx="3707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i="1" lang="en" sz="1000">
                <a:solidFill>
                  <a:schemeClr val="dk1"/>
                </a:solidFill>
                <a:latin typeface="Montserrat"/>
                <a:ea typeface="Montserrat"/>
                <a:cs typeface="Montserrat"/>
                <a:sym typeface="Montserrat"/>
              </a:rPr>
              <a:t>Note: Official Units: Emissions in 1000/tons</a:t>
            </a:r>
            <a:endParaRPr sz="1000">
              <a:solidFill>
                <a:schemeClr val="dk2"/>
              </a:solidFill>
              <a:latin typeface="Montserrat"/>
              <a:ea typeface="Montserrat"/>
              <a:cs typeface="Montserrat"/>
              <a:sym typeface="Montserrat"/>
            </a:endParaRPr>
          </a:p>
        </p:txBody>
      </p:sp>
      <p:sp>
        <p:nvSpPr>
          <p:cNvPr id="1060" name="Google Shape;1060;p129"/>
          <p:cNvSpPr txBox="1"/>
          <p:nvPr/>
        </p:nvSpPr>
        <p:spPr>
          <a:xfrm>
            <a:off x="5364050" y="3425875"/>
            <a:ext cx="3407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chemeClr val="dk2"/>
                </a:solidFill>
                <a:latin typeface="Montserrat"/>
                <a:ea typeface="Montserrat"/>
                <a:cs typeface="Montserrat"/>
                <a:sym typeface="Montserrat"/>
              </a:rPr>
              <a:t>Note: These values are rounded to the nearest hundredth</a:t>
            </a:r>
            <a:endParaRPr i="1" sz="1000">
              <a:solidFill>
                <a:schemeClr val="dk2"/>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4" name="Shape 1064"/>
        <p:cNvGrpSpPr/>
        <p:nvPr/>
      </p:nvGrpSpPr>
      <p:grpSpPr>
        <a:xfrm>
          <a:off x="0" y="0"/>
          <a:ext cx="0" cy="0"/>
          <a:chOff x="0" y="0"/>
          <a:chExt cx="0" cy="0"/>
        </a:xfrm>
      </p:grpSpPr>
      <p:pic>
        <p:nvPicPr>
          <p:cNvPr id="1065" name="Google Shape;1065;p130"/>
          <p:cNvPicPr preferRelativeResize="0"/>
          <p:nvPr/>
        </p:nvPicPr>
        <p:blipFill>
          <a:blip r:embed="rId3">
            <a:alphaModFix/>
          </a:blip>
          <a:stretch>
            <a:fillRect/>
          </a:stretch>
        </p:blipFill>
        <p:spPr>
          <a:xfrm>
            <a:off x="121025" y="942000"/>
            <a:ext cx="5104250" cy="3216621"/>
          </a:xfrm>
          <a:prstGeom prst="rect">
            <a:avLst/>
          </a:prstGeom>
          <a:noFill/>
          <a:ln>
            <a:noFill/>
          </a:ln>
        </p:spPr>
      </p:pic>
      <p:sp>
        <p:nvSpPr>
          <p:cNvPr id="1066" name="Google Shape;1066;p130"/>
          <p:cNvSpPr txBox="1"/>
          <p:nvPr>
            <p:ph type="title"/>
          </p:nvPr>
        </p:nvSpPr>
        <p:spPr>
          <a:xfrm>
            <a:off x="311900" y="323000"/>
            <a:ext cx="8372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of model (Sulfur Dioxide- SO2)</a:t>
            </a:r>
            <a:endParaRPr/>
          </a:p>
        </p:txBody>
      </p:sp>
      <p:graphicFrame>
        <p:nvGraphicFramePr>
          <p:cNvPr id="1067" name="Google Shape;1067;p130"/>
          <p:cNvGraphicFramePr/>
          <p:nvPr/>
        </p:nvGraphicFramePr>
        <p:xfrm>
          <a:off x="5364050" y="1203200"/>
          <a:ext cx="3000000" cy="3000000"/>
        </p:xfrm>
        <a:graphic>
          <a:graphicData uri="http://schemas.openxmlformats.org/drawingml/2006/table">
            <a:tbl>
              <a:tblPr>
                <a:noFill/>
                <a:tableStyleId>{88D8C614-AFF8-451D-915E-AA32D1AE66BD}</a:tableStyleId>
              </a:tblPr>
              <a:tblGrid>
                <a:gridCol w="734950"/>
                <a:gridCol w="756000"/>
                <a:gridCol w="874700"/>
                <a:gridCol w="1254950"/>
              </a:tblGrid>
              <a:tr h="472000">
                <a:tc>
                  <a:txBody>
                    <a:bodyPr/>
                    <a:lstStyle/>
                    <a:p>
                      <a:pPr indent="0" lvl="0" marL="0" rtl="0" algn="l">
                        <a:spcBef>
                          <a:spcPts val="0"/>
                        </a:spcBef>
                        <a:spcAft>
                          <a:spcPts val="0"/>
                        </a:spcAft>
                        <a:buNone/>
                      </a:pPr>
                      <a:r>
                        <a:rPr b="1" lang="en" sz="1000">
                          <a:latin typeface="Vidaloka"/>
                          <a:ea typeface="Vidaloka"/>
                          <a:cs typeface="Vidaloka"/>
                          <a:sym typeface="Vidaloka"/>
                        </a:rPr>
                        <a:t>Years</a:t>
                      </a:r>
                      <a:endParaRPr b="1" sz="1000">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rgbClr val="E06666"/>
                          </a:solidFill>
                          <a:latin typeface="Vidaloka"/>
                          <a:ea typeface="Vidaloka"/>
                          <a:cs typeface="Vidaloka"/>
                          <a:sym typeface="Vidaloka"/>
                        </a:rPr>
                        <a:t>Predicted Emissions</a:t>
                      </a:r>
                      <a:endParaRPr b="1" sz="1000">
                        <a:solidFill>
                          <a:srgbClr val="E06666"/>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rgbClr val="4A86E8"/>
                          </a:solidFill>
                          <a:latin typeface="Vidaloka"/>
                          <a:ea typeface="Vidaloka"/>
                          <a:cs typeface="Vidaloka"/>
                          <a:sym typeface="Vidaloka"/>
                        </a:rPr>
                        <a:t>Actual Emissions</a:t>
                      </a:r>
                      <a:endParaRPr b="1" sz="1000">
                        <a:solidFill>
                          <a:srgbClr val="4A86E8"/>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chemeClr val="dk2"/>
                          </a:solidFill>
                          <a:latin typeface="Vidaloka"/>
                          <a:ea typeface="Vidaloka"/>
                          <a:cs typeface="Vidaloka"/>
                          <a:sym typeface="Vidaloka"/>
                        </a:rPr>
                        <a:t>Residual (Predicted-Actual)</a:t>
                      </a:r>
                      <a:endParaRPr b="1" sz="1000">
                        <a:solidFill>
                          <a:schemeClr val="dk2"/>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tcPr>
                </a:tc>
              </a:tr>
              <a:tr h="327800">
                <a:tc>
                  <a:txBody>
                    <a:bodyPr/>
                    <a:lstStyle/>
                    <a:p>
                      <a:pPr indent="0" lvl="0" marL="0" rtl="0" algn="l">
                        <a:spcBef>
                          <a:spcPts val="0"/>
                        </a:spcBef>
                        <a:spcAft>
                          <a:spcPts val="0"/>
                        </a:spcAft>
                        <a:buNone/>
                      </a:pPr>
                      <a:r>
                        <a:rPr lang="en" sz="1000">
                          <a:latin typeface="Vidaloka"/>
                          <a:ea typeface="Vidaloka"/>
                          <a:cs typeface="Vidaloka"/>
                          <a:sym typeface="Vidaloka"/>
                        </a:rPr>
                        <a:t>2019</a:t>
                      </a:r>
                      <a:endParaRPr sz="1000">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E06666"/>
                          </a:solidFill>
                          <a:latin typeface="Vidaloka"/>
                          <a:ea typeface="Vidaloka"/>
                          <a:cs typeface="Vidaloka"/>
                          <a:sym typeface="Vidaloka"/>
                        </a:rPr>
                        <a:t>2481</a:t>
                      </a:r>
                      <a:endParaRPr sz="1000">
                        <a:solidFill>
                          <a:srgbClr val="E06666"/>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4A86E8"/>
                          </a:solidFill>
                          <a:latin typeface="Vidaloka"/>
                          <a:ea typeface="Vidaloka"/>
                          <a:cs typeface="Vidaloka"/>
                          <a:sym typeface="Vidaloka"/>
                        </a:rPr>
                        <a:t>1945</a:t>
                      </a:r>
                      <a:endParaRPr sz="1000">
                        <a:solidFill>
                          <a:srgbClr val="4A86E8"/>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2"/>
                          </a:solidFill>
                          <a:latin typeface="Vidaloka"/>
                          <a:ea typeface="Vidaloka"/>
                          <a:cs typeface="Vidaloka"/>
                          <a:sym typeface="Vidaloka"/>
                        </a:rPr>
                        <a:t>536</a:t>
                      </a:r>
                      <a:endParaRPr sz="1000">
                        <a:solidFill>
                          <a:schemeClr val="dk2"/>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tcPr>
                </a:tc>
              </a:tr>
              <a:tr h="327800">
                <a:tc>
                  <a:txBody>
                    <a:bodyPr/>
                    <a:lstStyle/>
                    <a:p>
                      <a:pPr indent="0" lvl="0" marL="0" rtl="0" algn="l">
                        <a:spcBef>
                          <a:spcPts val="0"/>
                        </a:spcBef>
                        <a:spcAft>
                          <a:spcPts val="0"/>
                        </a:spcAft>
                        <a:buNone/>
                      </a:pPr>
                      <a:r>
                        <a:rPr lang="en" sz="1000">
                          <a:latin typeface="Vidaloka"/>
                          <a:ea typeface="Vidaloka"/>
                          <a:cs typeface="Vidaloka"/>
                          <a:sym typeface="Vidaloka"/>
                        </a:rPr>
                        <a:t>2020</a:t>
                      </a:r>
                      <a:endParaRPr sz="1000">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E06666"/>
                          </a:solidFill>
                          <a:latin typeface="Vidaloka"/>
                          <a:ea typeface="Vidaloka"/>
                          <a:cs typeface="Vidaloka"/>
                          <a:sym typeface="Vidaloka"/>
                        </a:rPr>
                        <a:t>2656</a:t>
                      </a:r>
                      <a:endParaRPr sz="1000">
                        <a:solidFill>
                          <a:srgbClr val="E06666"/>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4A86E8"/>
                          </a:solidFill>
                          <a:latin typeface="Vidaloka"/>
                          <a:ea typeface="Vidaloka"/>
                          <a:cs typeface="Vidaloka"/>
                          <a:sym typeface="Vidaloka"/>
                        </a:rPr>
                        <a:t>1827</a:t>
                      </a:r>
                      <a:endParaRPr sz="1000">
                        <a:solidFill>
                          <a:srgbClr val="4A86E8"/>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2"/>
                          </a:solidFill>
                          <a:latin typeface="Vidaloka"/>
                          <a:ea typeface="Vidaloka"/>
                          <a:cs typeface="Vidaloka"/>
                          <a:sym typeface="Vidaloka"/>
                        </a:rPr>
                        <a:t>829</a:t>
                      </a:r>
                      <a:endParaRPr sz="1000">
                        <a:solidFill>
                          <a:schemeClr val="dk2"/>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tcPr>
                </a:tc>
              </a:tr>
              <a:tr h="327800">
                <a:tc>
                  <a:txBody>
                    <a:bodyPr/>
                    <a:lstStyle/>
                    <a:p>
                      <a:pPr indent="0" lvl="0" marL="0" rtl="0" algn="l">
                        <a:spcBef>
                          <a:spcPts val="0"/>
                        </a:spcBef>
                        <a:spcAft>
                          <a:spcPts val="0"/>
                        </a:spcAft>
                        <a:buNone/>
                      </a:pPr>
                      <a:r>
                        <a:rPr lang="en" sz="1000">
                          <a:latin typeface="Vidaloka"/>
                          <a:ea typeface="Vidaloka"/>
                          <a:cs typeface="Vidaloka"/>
                          <a:sym typeface="Vidaloka"/>
                        </a:rPr>
                        <a:t>2021</a:t>
                      </a:r>
                      <a:endParaRPr sz="1000">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E06666"/>
                          </a:solidFill>
                          <a:latin typeface="Vidaloka"/>
                          <a:ea typeface="Vidaloka"/>
                          <a:cs typeface="Vidaloka"/>
                          <a:sym typeface="Vidaloka"/>
                        </a:rPr>
                        <a:t>2683</a:t>
                      </a:r>
                      <a:endParaRPr sz="1000">
                        <a:solidFill>
                          <a:srgbClr val="E06666"/>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4A86E8"/>
                          </a:solidFill>
                          <a:latin typeface="Vidaloka"/>
                          <a:ea typeface="Vidaloka"/>
                          <a:cs typeface="Vidaloka"/>
                          <a:sym typeface="Vidaloka"/>
                        </a:rPr>
                        <a:t>1999</a:t>
                      </a:r>
                      <a:endParaRPr sz="1000">
                        <a:solidFill>
                          <a:srgbClr val="4A86E8"/>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2"/>
                          </a:solidFill>
                          <a:latin typeface="Vidaloka"/>
                          <a:ea typeface="Vidaloka"/>
                          <a:cs typeface="Vidaloka"/>
                          <a:sym typeface="Vidaloka"/>
                        </a:rPr>
                        <a:t>684</a:t>
                      </a:r>
                      <a:endParaRPr sz="1000">
                        <a:solidFill>
                          <a:schemeClr val="dk2"/>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tcPr>
                </a:tc>
              </a:tr>
              <a:tr h="327800">
                <a:tc>
                  <a:txBody>
                    <a:bodyPr/>
                    <a:lstStyle/>
                    <a:p>
                      <a:pPr indent="0" lvl="0" marL="0" rtl="0" algn="l">
                        <a:spcBef>
                          <a:spcPts val="0"/>
                        </a:spcBef>
                        <a:spcAft>
                          <a:spcPts val="0"/>
                        </a:spcAft>
                        <a:buNone/>
                      </a:pPr>
                      <a:r>
                        <a:rPr lang="en" sz="1000">
                          <a:latin typeface="Vidaloka"/>
                          <a:ea typeface="Vidaloka"/>
                          <a:cs typeface="Vidaloka"/>
                          <a:sym typeface="Vidaloka"/>
                        </a:rPr>
                        <a:t>2022</a:t>
                      </a:r>
                      <a:endParaRPr sz="1000">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E06666"/>
                          </a:solidFill>
                          <a:latin typeface="Vidaloka"/>
                          <a:ea typeface="Vidaloka"/>
                          <a:cs typeface="Vidaloka"/>
                          <a:sym typeface="Vidaloka"/>
                        </a:rPr>
                        <a:t>2729</a:t>
                      </a:r>
                      <a:endParaRPr sz="1000">
                        <a:solidFill>
                          <a:srgbClr val="E06666"/>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4A86E8"/>
                          </a:solidFill>
                          <a:latin typeface="Vidaloka"/>
                          <a:ea typeface="Vidaloka"/>
                          <a:cs typeface="Vidaloka"/>
                          <a:sym typeface="Vidaloka"/>
                        </a:rPr>
                        <a:t>1915</a:t>
                      </a:r>
                      <a:endParaRPr sz="1000">
                        <a:solidFill>
                          <a:srgbClr val="4A86E8"/>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2"/>
                          </a:solidFill>
                          <a:latin typeface="Vidaloka"/>
                          <a:ea typeface="Vidaloka"/>
                          <a:cs typeface="Vidaloka"/>
                          <a:sym typeface="Vidaloka"/>
                        </a:rPr>
                        <a:t>814</a:t>
                      </a:r>
                      <a:endParaRPr sz="1000">
                        <a:solidFill>
                          <a:schemeClr val="dk2"/>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tcPr>
                </a:tc>
              </a:tr>
              <a:tr h="327800">
                <a:tc>
                  <a:txBody>
                    <a:bodyPr/>
                    <a:lstStyle/>
                    <a:p>
                      <a:pPr indent="0" lvl="0" marL="0" rtl="0" algn="l">
                        <a:spcBef>
                          <a:spcPts val="0"/>
                        </a:spcBef>
                        <a:spcAft>
                          <a:spcPts val="0"/>
                        </a:spcAft>
                        <a:buNone/>
                      </a:pPr>
                      <a:r>
                        <a:rPr lang="en" sz="1000">
                          <a:latin typeface="Vidaloka"/>
                          <a:ea typeface="Vidaloka"/>
                          <a:cs typeface="Vidaloka"/>
                          <a:sym typeface="Vidaloka"/>
                        </a:rPr>
                        <a:t>2023</a:t>
                      </a:r>
                      <a:endParaRPr sz="1000">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E06666"/>
                          </a:solidFill>
                          <a:latin typeface="Vidaloka"/>
                          <a:ea typeface="Vidaloka"/>
                          <a:cs typeface="Vidaloka"/>
                          <a:sym typeface="Vidaloka"/>
                        </a:rPr>
                        <a:t>2757</a:t>
                      </a:r>
                      <a:endParaRPr sz="1000">
                        <a:solidFill>
                          <a:srgbClr val="E06666"/>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4A86E8"/>
                          </a:solidFill>
                          <a:latin typeface="Vidaloka"/>
                          <a:ea typeface="Vidaloka"/>
                          <a:cs typeface="Vidaloka"/>
                          <a:sym typeface="Vidaloka"/>
                        </a:rPr>
                        <a:t>N/A</a:t>
                      </a:r>
                      <a:endParaRPr sz="1000">
                        <a:solidFill>
                          <a:srgbClr val="4A86E8"/>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2"/>
                          </a:solidFill>
                          <a:latin typeface="Vidaloka"/>
                          <a:ea typeface="Vidaloka"/>
                          <a:cs typeface="Vidaloka"/>
                          <a:sym typeface="Vidaloka"/>
                        </a:rPr>
                        <a:t>N/A</a:t>
                      </a:r>
                      <a:endParaRPr sz="1000">
                        <a:solidFill>
                          <a:schemeClr val="dk2"/>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
        <p:nvSpPr>
          <p:cNvPr id="1068" name="Google Shape;1068;p130"/>
          <p:cNvSpPr txBox="1"/>
          <p:nvPr/>
        </p:nvSpPr>
        <p:spPr>
          <a:xfrm>
            <a:off x="819450" y="4204900"/>
            <a:ext cx="3707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i="1" lang="en" sz="1000">
                <a:solidFill>
                  <a:schemeClr val="dk1"/>
                </a:solidFill>
                <a:latin typeface="Montserrat"/>
                <a:ea typeface="Montserrat"/>
                <a:cs typeface="Montserrat"/>
                <a:sym typeface="Montserrat"/>
              </a:rPr>
              <a:t>Note: Official Units: Emissions in 1000/tons</a:t>
            </a:r>
            <a:endParaRPr sz="1000">
              <a:solidFill>
                <a:schemeClr val="dk2"/>
              </a:solidFill>
              <a:latin typeface="Montserrat"/>
              <a:ea typeface="Montserrat"/>
              <a:cs typeface="Montserrat"/>
              <a:sym typeface="Montserrat"/>
            </a:endParaRPr>
          </a:p>
        </p:txBody>
      </p:sp>
      <p:sp>
        <p:nvSpPr>
          <p:cNvPr id="1069" name="Google Shape;1069;p130"/>
          <p:cNvSpPr txBox="1"/>
          <p:nvPr/>
        </p:nvSpPr>
        <p:spPr>
          <a:xfrm>
            <a:off x="5364050" y="3425875"/>
            <a:ext cx="3407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chemeClr val="dk2"/>
                </a:solidFill>
                <a:latin typeface="Montserrat"/>
                <a:ea typeface="Montserrat"/>
                <a:cs typeface="Montserrat"/>
                <a:sym typeface="Montserrat"/>
              </a:rPr>
              <a:t>Note: These values are rounded to the nearest hundredth</a:t>
            </a:r>
            <a:endParaRPr i="1" sz="1000">
              <a:solidFill>
                <a:schemeClr val="dk2"/>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3" name="Shape 1073"/>
        <p:cNvGrpSpPr/>
        <p:nvPr/>
      </p:nvGrpSpPr>
      <p:grpSpPr>
        <a:xfrm>
          <a:off x="0" y="0"/>
          <a:ext cx="0" cy="0"/>
          <a:chOff x="0" y="0"/>
          <a:chExt cx="0" cy="0"/>
        </a:xfrm>
      </p:grpSpPr>
      <p:sp>
        <p:nvSpPr>
          <p:cNvPr id="1074" name="Google Shape;1074;p131"/>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a:t>
            </a:r>
            <a:r>
              <a:rPr lang="en"/>
              <a:t>Evolution</a:t>
            </a:r>
            <a:endParaRPr/>
          </a:p>
        </p:txBody>
      </p:sp>
      <p:sp>
        <p:nvSpPr>
          <p:cNvPr id="1075" name="Google Shape;1075;p131"/>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200" u="sng">
                <a:solidFill>
                  <a:schemeClr val="dk1"/>
                </a:solidFill>
              </a:rPr>
              <a:t>Evolution:</a:t>
            </a:r>
            <a:endParaRPr b="1" sz="1200" u="sng">
              <a:solidFill>
                <a:schemeClr val="dk1"/>
              </a:solidFill>
            </a:endParaRPr>
          </a:p>
          <a:p>
            <a:pPr indent="-304800" lvl="0" marL="457200" rtl="0" algn="l">
              <a:lnSpc>
                <a:spcPct val="150000"/>
              </a:lnSpc>
              <a:spcBef>
                <a:spcPts val="0"/>
              </a:spcBef>
              <a:spcAft>
                <a:spcPts val="0"/>
              </a:spcAft>
              <a:buSzPts val="1200"/>
              <a:buFont typeface="Montserrat"/>
              <a:buAutoNum type="arabicParenR"/>
            </a:pPr>
            <a:r>
              <a:rPr lang="en" sz="1200">
                <a:solidFill>
                  <a:schemeClr val="dk1"/>
                </a:solidFill>
              </a:rPr>
              <a:t>Began by cleaning up original csv data </a:t>
            </a:r>
            <a:r>
              <a:rPr lang="en" sz="1200" u="sng">
                <a:solidFill>
                  <a:schemeClr val="dk1"/>
                </a:solidFill>
                <a:hlinkClick r:id="rId3">
                  <a:extLst>
                    <a:ext uri="{A12FA001-AC4F-418D-AE19-62706E023703}">
                      <ahyp:hlinkClr val="tx"/>
                    </a:ext>
                  </a:extLst>
                </a:hlinkClick>
              </a:rPr>
              <a:t>(State_Trends) </a:t>
            </a:r>
            <a:endParaRPr sz="1200">
              <a:solidFill>
                <a:schemeClr val="dk1"/>
              </a:solidFill>
            </a:endParaRPr>
          </a:p>
          <a:p>
            <a:pPr indent="-304800" lvl="0" marL="457200" rtl="0" algn="l">
              <a:lnSpc>
                <a:spcPct val="150000"/>
              </a:lnSpc>
              <a:spcBef>
                <a:spcPts val="0"/>
              </a:spcBef>
              <a:spcAft>
                <a:spcPts val="0"/>
              </a:spcAft>
              <a:buSzPts val="1200"/>
              <a:buFont typeface="Montserrat"/>
              <a:buAutoNum type="arabicParenR"/>
            </a:pPr>
            <a:r>
              <a:rPr lang="en" sz="1200">
                <a:solidFill>
                  <a:schemeClr val="dk1"/>
                </a:solidFill>
              </a:rPr>
              <a:t>Faced errors for columns and categories during pre-processing</a:t>
            </a:r>
            <a:endParaRPr sz="1200">
              <a:solidFill>
                <a:schemeClr val="dk1"/>
              </a:solidFill>
            </a:endParaRPr>
          </a:p>
          <a:p>
            <a:pPr indent="-304800" lvl="1" marL="914400" rtl="0" algn="l">
              <a:lnSpc>
                <a:spcPct val="150000"/>
              </a:lnSpc>
              <a:spcBef>
                <a:spcPts val="0"/>
              </a:spcBef>
              <a:spcAft>
                <a:spcPts val="0"/>
              </a:spcAft>
              <a:buSzPts val="1200"/>
              <a:buFont typeface="Montserrat"/>
              <a:buAutoNum type="alphaLcParenR"/>
            </a:pPr>
            <a:r>
              <a:rPr lang="en" sz="1200">
                <a:solidFill>
                  <a:schemeClr val="dk1"/>
                </a:solidFill>
              </a:rPr>
              <a:t>Transformed data by melting emissions year into years, then combining sums for pollutants</a:t>
            </a:r>
            <a:endParaRPr sz="1200">
              <a:solidFill>
                <a:schemeClr val="dk1"/>
              </a:solidFill>
            </a:endParaRPr>
          </a:p>
          <a:p>
            <a:pPr indent="-304800" lvl="0" marL="457200" rtl="0" algn="l">
              <a:lnSpc>
                <a:spcPct val="150000"/>
              </a:lnSpc>
              <a:spcBef>
                <a:spcPts val="0"/>
              </a:spcBef>
              <a:spcAft>
                <a:spcPts val="0"/>
              </a:spcAft>
              <a:buSzPts val="1200"/>
              <a:buFont typeface="Montserrat"/>
              <a:buAutoNum type="arabicParenR"/>
            </a:pPr>
            <a:r>
              <a:rPr lang="en" sz="1200">
                <a:solidFill>
                  <a:schemeClr val="dk1"/>
                </a:solidFill>
              </a:rPr>
              <a:t>Visualized emissions over time by plotting years (x), emissions (y)</a:t>
            </a:r>
            <a:endParaRPr sz="1200">
              <a:solidFill>
                <a:schemeClr val="dk1"/>
              </a:solidFill>
            </a:endParaRPr>
          </a:p>
          <a:p>
            <a:pPr indent="-304800" lvl="1" marL="914400" rtl="0" algn="l">
              <a:lnSpc>
                <a:spcPct val="150000"/>
              </a:lnSpc>
              <a:spcBef>
                <a:spcPts val="0"/>
              </a:spcBef>
              <a:spcAft>
                <a:spcPts val="0"/>
              </a:spcAft>
              <a:buSzPts val="1200"/>
              <a:buFont typeface="Montserrat"/>
              <a:buAutoNum type="alphaLcParenR"/>
            </a:pPr>
            <a:r>
              <a:rPr lang="en" sz="1200">
                <a:solidFill>
                  <a:schemeClr val="dk1"/>
                </a:solidFill>
              </a:rPr>
              <a:t>This is done to view trends and any correlations between values (emissions, states, years, industries)</a:t>
            </a:r>
            <a:endParaRPr sz="1200">
              <a:solidFill>
                <a:schemeClr val="dk1"/>
              </a:solidFill>
            </a:endParaRPr>
          </a:p>
          <a:p>
            <a:pPr indent="-304800" lvl="0" marL="457200" rtl="0" algn="l">
              <a:lnSpc>
                <a:spcPct val="150000"/>
              </a:lnSpc>
              <a:spcBef>
                <a:spcPts val="0"/>
              </a:spcBef>
              <a:spcAft>
                <a:spcPts val="0"/>
              </a:spcAft>
              <a:buSzPts val="1200"/>
              <a:buFont typeface="Montserrat"/>
              <a:buAutoNum type="arabicParenR"/>
            </a:pPr>
            <a:r>
              <a:rPr lang="en" sz="1200">
                <a:solidFill>
                  <a:schemeClr val="dk1"/>
                </a:solidFill>
              </a:rPr>
              <a:t>Utilized ARIMA for forecasting</a:t>
            </a:r>
            <a:endParaRPr sz="1200">
              <a:solidFill>
                <a:schemeClr val="dk1"/>
              </a:solidFill>
            </a:endParaRPr>
          </a:p>
          <a:p>
            <a:pPr indent="-304800" lvl="1" marL="914400" rtl="0" algn="l">
              <a:lnSpc>
                <a:spcPct val="150000"/>
              </a:lnSpc>
              <a:spcBef>
                <a:spcPts val="0"/>
              </a:spcBef>
              <a:spcAft>
                <a:spcPts val="0"/>
              </a:spcAft>
              <a:buSzPts val="1200"/>
              <a:buFont typeface="Montserrat"/>
              <a:buAutoNum type="alphaLcParenR"/>
            </a:pPr>
            <a:r>
              <a:rPr lang="en" sz="1200">
                <a:solidFill>
                  <a:schemeClr val="dk1"/>
                </a:solidFill>
              </a:rPr>
              <a:t>Testing accuracy for using previous years</a:t>
            </a:r>
            <a:endParaRPr sz="1200">
              <a:solidFill>
                <a:schemeClr val="dk1"/>
              </a:solidFill>
            </a:endParaRPr>
          </a:p>
          <a:p>
            <a:pPr indent="-304800" lvl="1" marL="914400" rtl="0" algn="l">
              <a:lnSpc>
                <a:spcPct val="150000"/>
              </a:lnSpc>
              <a:spcBef>
                <a:spcPts val="0"/>
              </a:spcBef>
              <a:spcAft>
                <a:spcPts val="0"/>
              </a:spcAft>
              <a:buSzPts val="1200"/>
              <a:buFont typeface="Montserrat"/>
              <a:buAutoNum type="alphaLcParenR"/>
            </a:pPr>
            <a:r>
              <a:rPr lang="en" sz="1200">
                <a:solidFill>
                  <a:schemeClr val="dk1"/>
                </a:solidFill>
              </a:rPr>
              <a:t>Based on this accuracy and comparison, continued to use model to predict for 2023</a:t>
            </a:r>
            <a:endParaRPr i="1"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9" name="Shape 1079"/>
        <p:cNvGrpSpPr/>
        <p:nvPr/>
      </p:nvGrpSpPr>
      <p:grpSpPr>
        <a:xfrm>
          <a:off x="0" y="0"/>
          <a:ext cx="0" cy="0"/>
          <a:chOff x="0" y="0"/>
          <a:chExt cx="0" cy="0"/>
        </a:xfrm>
      </p:grpSpPr>
      <p:sp>
        <p:nvSpPr>
          <p:cNvPr id="1080" name="Google Shape;1080;p132"/>
          <p:cNvSpPr txBox="1"/>
          <p:nvPr>
            <p:ph type="title"/>
          </p:nvPr>
        </p:nvSpPr>
        <p:spPr>
          <a:xfrm>
            <a:off x="713225" y="445025"/>
            <a:ext cx="7973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Positive and Negative Impacts of our Work</a:t>
            </a:r>
            <a:endParaRPr/>
          </a:p>
        </p:txBody>
      </p:sp>
      <p:sp>
        <p:nvSpPr>
          <p:cNvPr id="1081" name="Google Shape;1081;p132"/>
          <p:cNvSpPr txBox="1"/>
          <p:nvPr>
            <p:ph idx="1" type="subTitle"/>
          </p:nvPr>
        </p:nvSpPr>
        <p:spPr>
          <a:xfrm>
            <a:off x="4973675" y="1057050"/>
            <a:ext cx="3165600" cy="51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900" u="sng">
                <a:latin typeface="Montserrat"/>
                <a:ea typeface="Montserrat"/>
                <a:cs typeface="Montserrat"/>
                <a:sym typeface="Montserrat"/>
              </a:rPr>
              <a:t>Negative</a:t>
            </a:r>
            <a:endParaRPr b="1" sz="1900" u="sng">
              <a:latin typeface="Montserrat"/>
              <a:ea typeface="Montserrat"/>
              <a:cs typeface="Montserrat"/>
              <a:sym typeface="Montserrat"/>
            </a:endParaRPr>
          </a:p>
        </p:txBody>
      </p:sp>
      <p:sp>
        <p:nvSpPr>
          <p:cNvPr id="1082" name="Google Shape;1082;p132"/>
          <p:cNvSpPr txBox="1"/>
          <p:nvPr>
            <p:ph idx="2" type="subTitle"/>
          </p:nvPr>
        </p:nvSpPr>
        <p:spPr>
          <a:xfrm>
            <a:off x="5041486" y="1573945"/>
            <a:ext cx="3165600" cy="21759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Is not 100% accurate, no guarantee or certainty</a:t>
            </a:r>
            <a:br>
              <a:rPr lang="en" sz="1300"/>
            </a:br>
            <a:endParaRPr sz="1300"/>
          </a:p>
          <a:p>
            <a:pPr indent="-311150" lvl="0" marL="457200" rtl="0" algn="l">
              <a:lnSpc>
                <a:spcPct val="115000"/>
              </a:lnSpc>
              <a:spcBef>
                <a:spcPts val="0"/>
              </a:spcBef>
              <a:spcAft>
                <a:spcPts val="0"/>
              </a:spcAft>
              <a:buSzPts val="1300"/>
              <a:buChar char="●"/>
            </a:pPr>
            <a:r>
              <a:rPr lang="en" sz="1300"/>
              <a:t>May be miscommunicated or not properly interpreted by audience</a:t>
            </a:r>
            <a:endParaRPr sz="1300"/>
          </a:p>
          <a:p>
            <a:pPr indent="0" lvl="0" marL="457200" rtl="0" algn="l">
              <a:lnSpc>
                <a:spcPct val="115000"/>
              </a:lnSpc>
              <a:spcBef>
                <a:spcPts val="0"/>
              </a:spcBef>
              <a:spcAft>
                <a:spcPts val="0"/>
              </a:spcAft>
              <a:buNone/>
            </a:pPr>
            <a:r>
              <a:t/>
            </a:r>
            <a:endParaRPr sz="1300"/>
          </a:p>
          <a:p>
            <a:pPr indent="-311150" lvl="0" marL="457200" rtl="0" algn="l">
              <a:lnSpc>
                <a:spcPct val="115000"/>
              </a:lnSpc>
              <a:spcBef>
                <a:spcPts val="0"/>
              </a:spcBef>
              <a:spcAft>
                <a:spcPts val="0"/>
              </a:spcAft>
              <a:buSzPts val="1300"/>
              <a:buChar char="●"/>
            </a:pPr>
            <a:r>
              <a:rPr lang="en" sz="1300"/>
              <a:t>Information may be misused for inaction, which can worsen the climate for the future</a:t>
            </a:r>
            <a:endParaRPr sz="1300"/>
          </a:p>
        </p:txBody>
      </p:sp>
      <p:sp>
        <p:nvSpPr>
          <p:cNvPr id="1083" name="Google Shape;1083;p132"/>
          <p:cNvSpPr txBox="1"/>
          <p:nvPr>
            <p:ph idx="3" type="subTitle"/>
          </p:nvPr>
        </p:nvSpPr>
        <p:spPr>
          <a:xfrm>
            <a:off x="548550" y="1057050"/>
            <a:ext cx="3165600" cy="41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900" u="sng">
                <a:latin typeface="Montserrat"/>
                <a:ea typeface="Montserrat"/>
                <a:cs typeface="Montserrat"/>
                <a:sym typeface="Montserrat"/>
              </a:rPr>
              <a:t>Positive</a:t>
            </a:r>
            <a:endParaRPr b="1" sz="1900" u="sng">
              <a:latin typeface="Montserrat"/>
              <a:ea typeface="Montserrat"/>
              <a:cs typeface="Montserrat"/>
              <a:sym typeface="Montserrat"/>
            </a:endParaRPr>
          </a:p>
        </p:txBody>
      </p:sp>
      <p:sp>
        <p:nvSpPr>
          <p:cNvPr id="1084" name="Google Shape;1084;p132"/>
          <p:cNvSpPr txBox="1"/>
          <p:nvPr>
            <p:ph idx="4" type="subTitle"/>
          </p:nvPr>
        </p:nvSpPr>
        <p:spPr>
          <a:xfrm>
            <a:off x="591825" y="1573945"/>
            <a:ext cx="3165600" cy="21759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Can help raise awareness and resources to support climate action</a:t>
            </a:r>
            <a:endParaRPr sz="1300"/>
          </a:p>
          <a:p>
            <a:pPr indent="0" lvl="0" marL="457200" rtl="0" algn="l">
              <a:lnSpc>
                <a:spcPct val="115000"/>
              </a:lnSpc>
              <a:spcBef>
                <a:spcPts val="0"/>
              </a:spcBef>
              <a:spcAft>
                <a:spcPts val="0"/>
              </a:spcAft>
              <a:buNone/>
            </a:pPr>
            <a:r>
              <a:t/>
            </a:r>
            <a:endParaRPr sz="1300"/>
          </a:p>
          <a:p>
            <a:pPr indent="-311150" lvl="0" marL="457200" rtl="0" algn="l">
              <a:lnSpc>
                <a:spcPct val="115000"/>
              </a:lnSpc>
              <a:spcBef>
                <a:spcPts val="0"/>
              </a:spcBef>
              <a:spcAft>
                <a:spcPts val="0"/>
              </a:spcAft>
              <a:buSzPts val="1300"/>
              <a:buChar char="●"/>
            </a:pPr>
            <a:r>
              <a:rPr lang="en" sz="1300"/>
              <a:t>Helps inform policy makers and businesses to plan for action</a:t>
            </a:r>
            <a:endParaRPr sz="1300"/>
          </a:p>
          <a:p>
            <a:pPr indent="0" lvl="0" marL="457200" rtl="0" algn="l">
              <a:lnSpc>
                <a:spcPct val="115000"/>
              </a:lnSpc>
              <a:spcBef>
                <a:spcPts val="0"/>
              </a:spcBef>
              <a:spcAft>
                <a:spcPts val="0"/>
              </a:spcAft>
              <a:buNone/>
            </a:pPr>
            <a:r>
              <a:t/>
            </a:r>
            <a:endParaRPr sz="1300"/>
          </a:p>
          <a:p>
            <a:pPr indent="-311150" lvl="0" marL="457200" rtl="0" algn="l">
              <a:lnSpc>
                <a:spcPct val="115000"/>
              </a:lnSpc>
              <a:spcBef>
                <a:spcPts val="0"/>
              </a:spcBef>
              <a:spcAft>
                <a:spcPts val="0"/>
              </a:spcAft>
              <a:buSzPts val="1300"/>
              <a:buChar char="●"/>
            </a:pPr>
            <a:r>
              <a:rPr lang="en" sz="1300"/>
              <a:t>Prioritize which areas need most work (in terms of pollutants)</a:t>
            </a:r>
            <a:endParaRPr sz="1300"/>
          </a:p>
          <a:p>
            <a:pPr indent="-311150" lvl="0" marL="457200" rtl="0" algn="l">
              <a:lnSpc>
                <a:spcPct val="115000"/>
              </a:lnSpc>
              <a:spcBef>
                <a:spcPts val="0"/>
              </a:spcBef>
              <a:spcAft>
                <a:spcPts val="0"/>
              </a:spcAft>
              <a:buSzPts val="1300"/>
              <a:buChar char="●"/>
            </a:pPr>
            <a:r>
              <a:rPr lang="en" sz="1300"/>
              <a:t>Finer levels of data</a:t>
            </a:r>
            <a:endParaRPr sz="1300"/>
          </a:p>
        </p:txBody>
      </p:sp>
      <p:cxnSp>
        <p:nvCxnSpPr>
          <p:cNvPr id="1085" name="Google Shape;1085;p132"/>
          <p:cNvCxnSpPr/>
          <p:nvPr/>
        </p:nvCxnSpPr>
        <p:spPr>
          <a:xfrm flipH="1">
            <a:off x="4568700" y="1057050"/>
            <a:ext cx="6600" cy="3657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9" name="Shape 1089"/>
        <p:cNvGrpSpPr/>
        <p:nvPr/>
      </p:nvGrpSpPr>
      <p:grpSpPr>
        <a:xfrm>
          <a:off x="0" y="0"/>
          <a:ext cx="0" cy="0"/>
          <a:chOff x="0" y="0"/>
          <a:chExt cx="0" cy="0"/>
        </a:xfrm>
      </p:grpSpPr>
      <p:sp>
        <p:nvSpPr>
          <p:cNvPr id="1090" name="Google Shape;1090;p133"/>
          <p:cNvSpPr txBox="1"/>
          <p:nvPr>
            <p:ph type="title"/>
          </p:nvPr>
        </p:nvSpPr>
        <p:spPr>
          <a:xfrm>
            <a:off x="713225" y="445025"/>
            <a:ext cx="56811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lang="en">
                <a:solidFill>
                  <a:srgbClr val="29282B"/>
                </a:solidFill>
              </a:rPr>
              <a:t>Next steps </a:t>
            </a:r>
            <a:endParaRPr>
              <a:solidFill>
                <a:srgbClr val="29282B"/>
              </a:solidFill>
            </a:endParaRPr>
          </a:p>
        </p:txBody>
      </p:sp>
      <p:sp>
        <p:nvSpPr>
          <p:cNvPr id="1091" name="Google Shape;1091;p133"/>
          <p:cNvSpPr txBox="1"/>
          <p:nvPr/>
        </p:nvSpPr>
        <p:spPr>
          <a:xfrm>
            <a:off x="571875" y="1088875"/>
            <a:ext cx="7624800" cy="16932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1100"/>
              </a:spcBef>
              <a:spcAft>
                <a:spcPts val="0"/>
              </a:spcAft>
              <a:buClr>
                <a:srgbClr val="29282B"/>
              </a:buClr>
              <a:buSzPts val="1400"/>
              <a:buFont typeface="Montserrat"/>
              <a:buChar char="●"/>
            </a:pPr>
            <a:r>
              <a:rPr lang="en">
                <a:solidFill>
                  <a:srgbClr val="29282B"/>
                </a:solidFill>
                <a:latin typeface="Montserrat"/>
                <a:ea typeface="Montserrat"/>
                <a:cs typeface="Montserrat"/>
                <a:sym typeface="Montserrat"/>
              </a:rPr>
              <a:t>If possible, we our team can try training the model’s prediction accuracy. </a:t>
            </a:r>
            <a:endParaRPr>
              <a:solidFill>
                <a:srgbClr val="29282B"/>
              </a:solidFill>
              <a:latin typeface="Montserrat"/>
              <a:ea typeface="Montserrat"/>
              <a:cs typeface="Montserrat"/>
              <a:sym typeface="Montserrat"/>
            </a:endParaRPr>
          </a:p>
          <a:p>
            <a:pPr indent="-317500" lvl="1" marL="914400" rtl="0" algn="l">
              <a:lnSpc>
                <a:spcPct val="150000"/>
              </a:lnSpc>
              <a:spcBef>
                <a:spcPts val="0"/>
              </a:spcBef>
              <a:spcAft>
                <a:spcPts val="0"/>
              </a:spcAft>
              <a:buClr>
                <a:srgbClr val="29282B"/>
              </a:buClr>
              <a:buSzPts val="1400"/>
              <a:buFont typeface="Montserrat"/>
              <a:buChar char="○"/>
            </a:pPr>
            <a:r>
              <a:rPr lang="en">
                <a:solidFill>
                  <a:srgbClr val="29282B"/>
                </a:solidFill>
                <a:latin typeface="Montserrat"/>
                <a:ea typeface="Montserrat"/>
                <a:cs typeface="Montserrat"/>
                <a:sym typeface="Montserrat"/>
              </a:rPr>
              <a:t>Get more points to train</a:t>
            </a:r>
            <a:endParaRPr>
              <a:solidFill>
                <a:srgbClr val="29282B"/>
              </a:solidFill>
              <a:latin typeface="Montserrat"/>
              <a:ea typeface="Montserrat"/>
              <a:cs typeface="Montserrat"/>
              <a:sym typeface="Montserrat"/>
            </a:endParaRPr>
          </a:p>
          <a:p>
            <a:pPr indent="-317500" lvl="0" marL="457200" rtl="0" algn="l">
              <a:lnSpc>
                <a:spcPct val="150000"/>
              </a:lnSpc>
              <a:spcBef>
                <a:spcPts val="0"/>
              </a:spcBef>
              <a:spcAft>
                <a:spcPts val="0"/>
              </a:spcAft>
              <a:buClr>
                <a:srgbClr val="29282B"/>
              </a:buClr>
              <a:buSzPts val="1400"/>
              <a:buFont typeface="Montserrat"/>
              <a:buChar char="●"/>
            </a:pPr>
            <a:r>
              <a:rPr lang="en">
                <a:solidFill>
                  <a:srgbClr val="29282B"/>
                </a:solidFill>
                <a:latin typeface="Montserrat"/>
                <a:ea typeface="Montserrat"/>
                <a:cs typeface="Montserrat"/>
                <a:sym typeface="Montserrat"/>
              </a:rPr>
              <a:t>Explore ways to address bias in data for areas that were not covered</a:t>
            </a:r>
            <a:endParaRPr>
              <a:solidFill>
                <a:srgbClr val="29282B"/>
              </a:solidFill>
              <a:latin typeface="Montserrat"/>
              <a:ea typeface="Montserrat"/>
              <a:cs typeface="Montserrat"/>
              <a:sym typeface="Montserrat"/>
            </a:endParaRPr>
          </a:p>
          <a:p>
            <a:pPr indent="-317500" lvl="1" marL="914400" rtl="0" algn="l">
              <a:lnSpc>
                <a:spcPct val="150000"/>
              </a:lnSpc>
              <a:spcBef>
                <a:spcPts val="0"/>
              </a:spcBef>
              <a:spcAft>
                <a:spcPts val="0"/>
              </a:spcAft>
              <a:buClr>
                <a:srgbClr val="29282B"/>
              </a:buClr>
              <a:buSzPts val="1400"/>
              <a:buFont typeface="Montserrat"/>
              <a:buChar char="○"/>
            </a:pPr>
            <a:r>
              <a:rPr lang="en">
                <a:solidFill>
                  <a:srgbClr val="29282B"/>
                </a:solidFill>
                <a:latin typeface="Montserrat"/>
                <a:ea typeface="Montserrat"/>
                <a:cs typeface="Montserrat"/>
                <a:sym typeface="Montserrat"/>
              </a:rPr>
              <a:t>Expanding what other factors influence emissions other than industries and pollutants</a:t>
            </a:r>
            <a:endParaRPr>
              <a:solidFill>
                <a:srgbClr val="29282B"/>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5" name="Shape 1095"/>
        <p:cNvGrpSpPr/>
        <p:nvPr/>
      </p:nvGrpSpPr>
      <p:grpSpPr>
        <a:xfrm>
          <a:off x="0" y="0"/>
          <a:ext cx="0" cy="0"/>
          <a:chOff x="0" y="0"/>
          <a:chExt cx="0" cy="0"/>
        </a:xfrm>
      </p:grpSpPr>
      <p:sp>
        <p:nvSpPr>
          <p:cNvPr id="1096" name="Google Shape;1096;p134"/>
          <p:cNvSpPr txBox="1"/>
          <p:nvPr>
            <p:ph type="title"/>
          </p:nvPr>
        </p:nvSpPr>
        <p:spPr>
          <a:xfrm>
            <a:off x="713225" y="445025"/>
            <a:ext cx="84900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lang="en">
                <a:solidFill>
                  <a:srgbClr val="29282B"/>
                </a:solidFill>
              </a:rPr>
              <a:t>Citations:</a:t>
            </a:r>
            <a:endParaRPr>
              <a:solidFill>
                <a:srgbClr val="29282B"/>
              </a:solidFill>
            </a:endParaRPr>
          </a:p>
          <a:p>
            <a:pPr indent="0" lvl="0" marL="0" rtl="0" algn="l">
              <a:spcBef>
                <a:spcPts val="0"/>
              </a:spcBef>
              <a:spcAft>
                <a:spcPts val="0"/>
              </a:spcAft>
              <a:buNone/>
            </a:pPr>
            <a:r>
              <a:t/>
            </a:r>
            <a:endParaRPr>
              <a:solidFill>
                <a:srgbClr val="29282B"/>
              </a:solidFill>
            </a:endParaRPr>
          </a:p>
        </p:txBody>
      </p:sp>
      <p:sp>
        <p:nvSpPr>
          <p:cNvPr id="1097" name="Google Shape;1097;p134"/>
          <p:cNvSpPr txBox="1"/>
          <p:nvPr/>
        </p:nvSpPr>
        <p:spPr>
          <a:xfrm>
            <a:off x="305100" y="918350"/>
            <a:ext cx="8533800" cy="3510300"/>
          </a:xfrm>
          <a:prstGeom prst="rect">
            <a:avLst/>
          </a:prstGeom>
          <a:noFill/>
          <a:ln>
            <a:noFill/>
          </a:ln>
        </p:spPr>
        <p:txBody>
          <a:bodyPr anchorCtr="0" anchor="t" bIns="91425" lIns="91425" spcFirstLastPara="1" rIns="91425" wrap="square" tIns="91425">
            <a:spAutoFit/>
          </a:bodyPr>
          <a:lstStyle/>
          <a:p>
            <a:pPr indent="-457200" lvl="0" marL="457200" rtl="0" algn="l">
              <a:lnSpc>
                <a:spcPct val="115000"/>
              </a:lnSpc>
              <a:spcBef>
                <a:spcPts val="0"/>
              </a:spcBef>
              <a:spcAft>
                <a:spcPts val="0"/>
              </a:spcAft>
              <a:buClr>
                <a:schemeClr val="dk1"/>
              </a:buClr>
              <a:buSzPts val="1100"/>
              <a:buFont typeface="Arial"/>
              <a:buNone/>
            </a:pPr>
            <a:r>
              <a:rPr lang="en" sz="900">
                <a:solidFill>
                  <a:srgbClr val="3F3533"/>
                </a:solidFill>
                <a:latin typeface="Montserrat"/>
                <a:ea typeface="Montserrat"/>
                <a:cs typeface="Montserrat"/>
                <a:sym typeface="Montserrat"/>
              </a:rPr>
              <a:t>Bouza, E., Vargas, F., Alcázar, B., Álvarez, T., Asensio, Á., Cruceta, G., Gracia, D., Guinea, J., Gil, M. A., Linares, C., Muñoz, P., Olier, E., Pastor, P., Pedro-Botet, M. L., Querol, X., Tovar, J., Urrutia, I., Villar, F., &amp; Palomo, E. (2022). Air pollution and health prevention: A document of reflection. </a:t>
            </a:r>
            <a:r>
              <a:rPr i="1" lang="en" sz="900">
                <a:solidFill>
                  <a:srgbClr val="3F3533"/>
                </a:solidFill>
                <a:latin typeface="Montserrat"/>
                <a:ea typeface="Montserrat"/>
                <a:cs typeface="Montserrat"/>
                <a:sym typeface="Montserrat"/>
              </a:rPr>
              <a:t>Revista Española de Quimioterapia</a:t>
            </a:r>
            <a:r>
              <a:rPr lang="en" sz="900">
                <a:solidFill>
                  <a:srgbClr val="3F3533"/>
                </a:solidFill>
                <a:latin typeface="Montserrat"/>
                <a:ea typeface="Montserrat"/>
                <a:cs typeface="Montserrat"/>
                <a:sym typeface="Montserrat"/>
              </a:rPr>
              <a:t>, </a:t>
            </a:r>
            <a:r>
              <a:rPr i="1" lang="en" sz="900">
                <a:solidFill>
                  <a:srgbClr val="3F3533"/>
                </a:solidFill>
                <a:latin typeface="Montserrat"/>
                <a:ea typeface="Montserrat"/>
                <a:cs typeface="Montserrat"/>
                <a:sym typeface="Montserrat"/>
              </a:rPr>
              <a:t>35</a:t>
            </a:r>
            <a:r>
              <a:rPr lang="en" sz="900">
                <a:solidFill>
                  <a:srgbClr val="3F3533"/>
                </a:solidFill>
                <a:latin typeface="Montserrat"/>
                <a:ea typeface="Montserrat"/>
                <a:cs typeface="Montserrat"/>
                <a:sym typeface="Montserrat"/>
              </a:rPr>
              <a:t>(4), 307–332. </a:t>
            </a:r>
            <a:r>
              <a:rPr lang="en" sz="900" u="sng">
                <a:solidFill>
                  <a:srgbClr val="3F3533"/>
                </a:solidFill>
                <a:latin typeface="Montserrat"/>
                <a:ea typeface="Montserrat"/>
                <a:cs typeface="Montserrat"/>
                <a:sym typeface="Montserrat"/>
                <a:hlinkClick r:id="rId3">
                  <a:extLst>
                    <a:ext uri="{A12FA001-AC4F-418D-AE19-62706E023703}">
                      <ahyp:hlinkClr val="tx"/>
                    </a:ext>
                  </a:extLst>
                </a:hlinkClick>
              </a:rPr>
              <a:t>https://doi.org/10.37201/req/171.2021</a:t>
            </a:r>
            <a:endParaRPr sz="900">
              <a:solidFill>
                <a:schemeClr val="dk1"/>
              </a:solidFill>
              <a:latin typeface="Montserrat"/>
              <a:ea typeface="Montserrat"/>
              <a:cs typeface="Montserrat"/>
              <a:sym typeface="Montserrat"/>
            </a:endParaRPr>
          </a:p>
          <a:p>
            <a:pPr indent="0" lvl="0" marL="0" rtl="0" algn="l">
              <a:lnSpc>
                <a:spcPct val="115000"/>
              </a:lnSpc>
              <a:spcBef>
                <a:spcPts val="1200"/>
              </a:spcBef>
              <a:spcAft>
                <a:spcPts val="0"/>
              </a:spcAft>
              <a:buClr>
                <a:schemeClr val="dk1"/>
              </a:buClr>
              <a:buSzPts val="1100"/>
              <a:buFont typeface="Arial"/>
              <a:buNone/>
            </a:pPr>
            <a:r>
              <a:rPr lang="en" sz="900">
                <a:solidFill>
                  <a:schemeClr val="dk1"/>
                </a:solidFill>
                <a:latin typeface="Montserrat"/>
                <a:ea typeface="Montserrat"/>
                <a:cs typeface="Montserrat"/>
                <a:sym typeface="Montserrat"/>
              </a:rPr>
              <a:t>Brownlee, J. (2020, December 9). </a:t>
            </a:r>
            <a:r>
              <a:rPr i="1" lang="en" sz="900">
                <a:solidFill>
                  <a:schemeClr val="dk1"/>
                </a:solidFill>
                <a:latin typeface="Montserrat"/>
                <a:ea typeface="Montserrat"/>
                <a:cs typeface="Montserrat"/>
                <a:sym typeface="Montserrat"/>
              </a:rPr>
              <a:t>How to grid search arima model hyperparameters with python</a:t>
            </a:r>
            <a:r>
              <a:rPr lang="en" sz="900">
                <a:solidFill>
                  <a:schemeClr val="dk1"/>
                </a:solidFill>
                <a:latin typeface="Montserrat"/>
                <a:ea typeface="Montserrat"/>
                <a:cs typeface="Montserrat"/>
                <a:sym typeface="Montserrat"/>
              </a:rPr>
              <a:t>. MachineLearningMastery.com. https://machinelearningmastery.com/grid-search-arima-hyperparameters-with-python/ </a:t>
            </a:r>
            <a:endParaRPr sz="900">
              <a:solidFill>
                <a:schemeClr val="dk1"/>
              </a:solidFill>
              <a:latin typeface="Montserrat"/>
              <a:ea typeface="Montserrat"/>
              <a:cs typeface="Montserrat"/>
              <a:sym typeface="Montserrat"/>
            </a:endParaRPr>
          </a:p>
          <a:p>
            <a:pPr indent="-457200" lvl="0" marL="457200" rtl="0" algn="l">
              <a:lnSpc>
                <a:spcPct val="115000"/>
              </a:lnSpc>
              <a:spcBef>
                <a:spcPts val="1200"/>
              </a:spcBef>
              <a:spcAft>
                <a:spcPts val="0"/>
              </a:spcAft>
              <a:buNone/>
            </a:pPr>
            <a:r>
              <a:rPr lang="en" sz="900">
                <a:solidFill>
                  <a:schemeClr val="dk1"/>
                </a:solidFill>
                <a:latin typeface="Montserrat"/>
                <a:ea typeface="Montserrat"/>
                <a:cs typeface="Montserrat"/>
                <a:sym typeface="Montserrat"/>
              </a:rPr>
              <a:t>Brownlee, J. (2023, November 18). </a:t>
            </a:r>
            <a:r>
              <a:rPr i="1" lang="en" sz="900">
                <a:solidFill>
                  <a:schemeClr val="dk1"/>
                </a:solidFill>
                <a:latin typeface="Montserrat"/>
                <a:ea typeface="Montserrat"/>
                <a:cs typeface="Montserrat"/>
                <a:sym typeface="Montserrat"/>
              </a:rPr>
              <a:t>How to create an Arima model for time series forecasting in Python</a:t>
            </a:r>
            <a:r>
              <a:rPr lang="en" sz="900">
                <a:solidFill>
                  <a:schemeClr val="dk1"/>
                </a:solidFill>
                <a:latin typeface="Montserrat"/>
                <a:ea typeface="Montserrat"/>
                <a:cs typeface="Montserrat"/>
                <a:sym typeface="Montserrat"/>
              </a:rPr>
              <a:t>. MachineLearningMastery.com. https://machinelearningmastery.com/arima-for-time-series-forecasting-with-python/ </a:t>
            </a:r>
            <a:endParaRPr sz="900">
              <a:solidFill>
                <a:schemeClr val="dk1"/>
              </a:solidFill>
              <a:latin typeface="Montserrat"/>
              <a:ea typeface="Montserrat"/>
              <a:cs typeface="Montserrat"/>
              <a:sym typeface="Montserrat"/>
            </a:endParaRPr>
          </a:p>
          <a:p>
            <a:pPr indent="-457200" lvl="0" marL="457200" rtl="0" algn="l">
              <a:lnSpc>
                <a:spcPct val="115000"/>
              </a:lnSpc>
              <a:spcBef>
                <a:spcPts val="1200"/>
              </a:spcBef>
              <a:spcAft>
                <a:spcPts val="0"/>
              </a:spcAft>
              <a:buClr>
                <a:schemeClr val="dk1"/>
              </a:buClr>
              <a:buSzPts val="1100"/>
              <a:buFont typeface="Arial"/>
              <a:buNone/>
            </a:pPr>
            <a:r>
              <a:rPr lang="en" sz="900">
                <a:solidFill>
                  <a:schemeClr val="accent1"/>
                </a:solidFill>
                <a:latin typeface="Montserrat"/>
                <a:ea typeface="Montserrat"/>
                <a:cs typeface="Montserrat"/>
                <a:sym typeface="Montserrat"/>
              </a:rPr>
              <a:t>Cunningham, P., Cord, M., &amp; Delany, S. J. (2008). Supervised learning. In </a:t>
            </a:r>
            <a:r>
              <a:rPr i="1" lang="en" sz="900">
                <a:solidFill>
                  <a:schemeClr val="accent1"/>
                </a:solidFill>
                <a:latin typeface="Montserrat"/>
                <a:ea typeface="Montserrat"/>
                <a:cs typeface="Montserrat"/>
                <a:sym typeface="Montserrat"/>
              </a:rPr>
              <a:t>Machine learning techniques for multimedia: case studies on organization and retrieval</a:t>
            </a:r>
            <a:r>
              <a:rPr lang="en" sz="900">
                <a:solidFill>
                  <a:schemeClr val="accent1"/>
                </a:solidFill>
                <a:latin typeface="Montserrat"/>
                <a:ea typeface="Montserrat"/>
                <a:cs typeface="Montserrat"/>
                <a:sym typeface="Montserrat"/>
              </a:rPr>
              <a:t> (pp. 21-49). Berlin, Heidelberg: Springer Berlin Heidelberg.</a:t>
            </a:r>
            <a:endParaRPr sz="900">
              <a:solidFill>
                <a:schemeClr val="accent1"/>
              </a:solidFill>
              <a:latin typeface="Montserrat"/>
              <a:ea typeface="Montserrat"/>
              <a:cs typeface="Montserrat"/>
              <a:sym typeface="Montserrat"/>
            </a:endParaRPr>
          </a:p>
          <a:p>
            <a:pPr indent="-457200" lvl="0" marL="457200" rtl="0" algn="l">
              <a:lnSpc>
                <a:spcPct val="115000"/>
              </a:lnSpc>
              <a:spcBef>
                <a:spcPts val="1200"/>
              </a:spcBef>
              <a:spcAft>
                <a:spcPts val="0"/>
              </a:spcAft>
              <a:buClr>
                <a:schemeClr val="dk1"/>
              </a:buClr>
              <a:buSzPts val="1100"/>
              <a:buFont typeface="Arial"/>
              <a:buNone/>
            </a:pPr>
            <a:r>
              <a:rPr lang="en" sz="900">
                <a:solidFill>
                  <a:srgbClr val="29282B"/>
                </a:solidFill>
                <a:latin typeface="Montserrat"/>
                <a:ea typeface="Montserrat"/>
                <a:cs typeface="Montserrat"/>
                <a:sym typeface="Montserrat"/>
              </a:rPr>
              <a:t>Gupta, N. S., Mohta, Y., Heda, K., Armaan, R., Valarmathi, B., &amp; Arulkumaran, G. (2023). Prediction of air quality index using Machine Learning Techniques: A Comparative Analysis. </a:t>
            </a:r>
            <a:r>
              <a:rPr i="1" lang="en" sz="900">
                <a:solidFill>
                  <a:srgbClr val="29282B"/>
                </a:solidFill>
                <a:latin typeface="Montserrat"/>
                <a:ea typeface="Montserrat"/>
                <a:cs typeface="Montserrat"/>
                <a:sym typeface="Montserrat"/>
              </a:rPr>
              <a:t>Journal of Environmental and Public Health</a:t>
            </a:r>
            <a:r>
              <a:rPr lang="en" sz="900">
                <a:solidFill>
                  <a:srgbClr val="29282B"/>
                </a:solidFill>
                <a:latin typeface="Montserrat"/>
                <a:ea typeface="Montserrat"/>
                <a:cs typeface="Montserrat"/>
                <a:sym typeface="Montserrat"/>
              </a:rPr>
              <a:t>, </a:t>
            </a:r>
            <a:r>
              <a:rPr i="1" lang="en" sz="900">
                <a:solidFill>
                  <a:srgbClr val="29282B"/>
                </a:solidFill>
                <a:latin typeface="Montserrat"/>
                <a:ea typeface="Montserrat"/>
                <a:cs typeface="Montserrat"/>
                <a:sym typeface="Montserrat"/>
              </a:rPr>
              <a:t>2023</a:t>
            </a:r>
            <a:r>
              <a:rPr lang="en" sz="900">
                <a:solidFill>
                  <a:srgbClr val="29282B"/>
                </a:solidFill>
                <a:latin typeface="Montserrat"/>
                <a:ea typeface="Montserrat"/>
                <a:cs typeface="Montserrat"/>
                <a:sym typeface="Montserrat"/>
              </a:rPr>
              <a:t>, 1–26. </a:t>
            </a:r>
            <a:r>
              <a:rPr lang="en" sz="900" u="sng">
                <a:solidFill>
                  <a:srgbClr val="29282B"/>
                </a:solidFill>
                <a:latin typeface="Montserrat"/>
                <a:ea typeface="Montserrat"/>
                <a:cs typeface="Montserrat"/>
                <a:sym typeface="Montserrat"/>
                <a:hlinkClick r:id="rId4">
                  <a:extLst>
                    <a:ext uri="{A12FA001-AC4F-418D-AE19-62706E023703}">
                      <ahyp:hlinkClr val="tx"/>
                    </a:ext>
                  </a:extLst>
                </a:hlinkClick>
              </a:rPr>
              <a:t>https://doi.org/10.1155/2023/4916267</a:t>
            </a:r>
            <a:endParaRPr sz="900">
              <a:solidFill>
                <a:srgbClr val="29282B"/>
              </a:solidFill>
              <a:latin typeface="Montserrat"/>
              <a:ea typeface="Montserrat"/>
              <a:cs typeface="Montserrat"/>
              <a:sym typeface="Montserrat"/>
            </a:endParaRPr>
          </a:p>
          <a:p>
            <a:pPr indent="-457200" lvl="0" marL="457200" rtl="0" algn="l">
              <a:lnSpc>
                <a:spcPct val="115000"/>
              </a:lnSpc>
              <a:spcBef>
                <a:spcPts val="1200"/>
              </a:spcBef>
              <a:spcAft>
                <a:spcPts val="0"/>
              </a:spcAft>
              <a:buNone/>
            </a:pPr>
            <a:r>
              <a:rPr lang="en" sz="900">
                <a:solidFill>
                  <a:srgbClr val="29282B"/>
                </a:solidFill>
                <a:latin typeface="Montserrat"/>
                <a:ea typeface="Montserrat"/>
                <a:cs typeface="Montserrat"/>
                <a:sym typeface="Montserrat"/>
              </a:rPr>
              <a:t>Learnerea. (2022, December 8). </a:t>
            </a:r>
            <a:r>
              <a:rPr i="1" lang="en" sz="900">
                <a:solidFill>
                  <a:srgbClr val="29282B"/>
                </a:solidFill>
                <a:latin typeface="Montserrat"/>
                <a:ea typeface="Montserrat"/>
                <a:cs typeface="Montserrat"/>
                <a:sym typeface="Montserrat"/>
              </a:rPr>
              <a:t>Time series analysis using Python| Arima &amp; SARIMAX model implementation | stationarity handling</a:t>
            </a:r>
            <a:r>
              <a:rPr lang="en" sz="900">
                <a:solidFill>
                  <a:srgbClr val="29282B"/>
                </a:solidFill>
                <a:latin typeface="Montserrat"/>
                <a:ea typeface="Montserrat"/>
                <a:cs typeface="Montserrat"/>
                <a:sym typeface="Montserrat"/>
              </a:rPr>
              <a:t>. YouTube. https://www.youtube.com/watch?v=O5pataOw33Y </a:t>
            </a:r>
            <a:endParaRPr sz="900">
              <a:solidFill>
                <a:srgbClr val="29282B"/>
              </a:solidFill>
              <a:latin typeface="Montserrat"/>
              <a:ea typeface="Montserrat"/>
              <a:cs typeface="Montserrat"/>
              <a:sym typeface="Montserrat"/>
            </a:endParaRPr>
          </a:p>
          <a:p>
            <a:pPr indent="-457200" lvl="0" marL="457200" rtl="0" algn="l">
              <a:lnSpc>
                <a:spcPct val="115000"/>
              </a:lnSpc>
              <a:spcBef>
                <a:spcPts val="1200"/>
              </a:spcBef>
              <a:spcAft>
                <a:spcPts val="0"/>
              </a:spcAft>
              <a:buNone/>
            </a:pPr>
            <a:r>
              <a:rPr b="1" lang="en" sz="1000">
                <a:solidFill>
                  <a:srgbClr val="29282B"/>
                </a:solidFill>
                <a:latin typeface="Montserrat"/>
                <a:ea typeface="Montserrat"/>
                <a:cs typeface="Montserrat"/>
                <a:sym typeface="Montserrat"/>
              </a:rPr>
              <a:t>Source of Data (EPA State Tier 1 CAPS Trends (xlsx))</a:t>
            </a:r>
            <a:r>
              <a:rPr b="1" lang="en" sz="1000">
                <a:solidFill>
                  <a:srgbClr val="29282B"/>
                </a:solidFill>
                <a:latin typeface="Montserrat"/>
                <a:ea typeface="Montserrat"/>
                <a:cs typeface="Montserrat"/>
                <a:sym typeface="Montserrat"/>
              </a:rPr>
              <a:t>: </a:t>
            </a:r>
            <a:r>
              <a:rPr b="1" lang="en" sz="1000" u="sng">
                <a:solidFill>
                  <a:schemeClr val="hlink"/>
                </a:solidFill>
                <a:latin typeface="Montserrat"/>
                <a:ea typeface="Montserrat"/>
                <a:cs typeface="Montserrat"/>
                <a:sym typeface="Montserrat"/>
                <a:hlinkClick r:id="rId5"/>
              </a:rPr>
              <a:t>https://www.epa.gov/air-emissions-inventories/air-pollutant-emissions-trends-data</a:t>
            </a:r>
            <a:endParaRPr b="1" sz="1000" u="sng">
              <a:solidFill>
                <a:srgbClr val="29282B"/>
              </a:solidFill>
              <a:latin typeface="Montserrat"/>
              <a:ea typeface="Montserrat"/>
              <a:cs typeface="Montserrat"/>
              <a:sym typeface="Montserrat"/>
            </a:endParaRPr>
          </a:p>
        </p:txBody>
      </p:sp>
      <p:sp>
        <p:nvSpPr>
          <p:cNvPr id="1098" name="Google Shape;1098;p134"/>
          <p:cNvSpPr txBox="1"/>
          <p:nvPr/>
        </p:nvSpPr>
        <p:spPr>
          <a:xfrm>
            <a:off x="305100" y="4428650"/>
            <a:ext cx="6194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dk1"/>
                </a:solidFill>
                <a:latin typeface="Montserrat"/>
                <a:ea typeface="Montserrat"/>
                <a:cs typeface="Montserrat"/>
                <a:sym typeface="Montserrat"/>
              </a:rPr>
              <a:t>Link to GitHub Repository:</a:t>
            </a:r>
            <a:endParaRPr b="1" sz="1000">
              <a:solidFill>
                <a:schemeClr val="dk1"/>
              </a:solidFill>
              <a:latin typeface="Montserrat"/>
              <a:ea typeface="Montserrat"/>
              <a:cs typeface="Montserrat"/>
              <a:sym typeface="Montserrat"/>
            </a:endParaRPr>
          </a:p>
          <a:p>
            <a:pPr indent="457200" lvl="0" marL="0" rtl="0" algn="l">
              <a:spcBef>
                <a:spcPts val="0"/>
              </a:spcBef>
              <a:spcAft>
                <a:spcPts val="0"/>
              </a:spcAft>
              <a:buNone/>
            </a:pPr>
            <a:r>
              <a:rPr b="1" lang="en" sz="1000" u="sng">
                <a:solidFill>
                  <a:schemeClr val="dk1"/>
                </a:solidFill>
                <a:latin typeface="Montserrat"/>
                <a:ea typeface="Montserrat"/>
                <a:cs typeface="Montserrat"/>
                <a:sym typeface="Montserrat"/>
                <a:hlinkClick r:id="rId6">
                  <a:extLst>
                    <a:ext uri="{A12FA001-AC4F-418D-AE19-62706E023703}">
                      <ahyp:hlinkClr val="tx"/>
                    </a:ext>
                  </a:extLst>
                </a:hlinkClick>
              </a:rPr>
              <a:t>https://github.com/yamaseraph/Air-Pollutant-Analysis</a:t>
            </a:r>
            <a:endParaRPr b="1" sz="1000">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7" name="Shape 987"/>
        <p:cNvGrpSpPr/>
        <p:nvPr/>
      </p:nvGrpSpPr>
      <p:grpSpPr>
        <a:xfrm>
          <a:off x="0" y="0"/>
          <a:ext cx="0" cy="0"/>
          <a:chOff x="0" y="0"/>
          <a:chExt cx="0" cy="0"/>
        </a:xfrm>
      </p:grpSpPr>
      <p:sp>
        <p:nvSpPr>
          <p:cNvPr id="988" name="Google Shape;988;p120"/>
          <p:cNvSpPr txBox="1"/>
          <p:nvPr>
            <p:ph type="title"/>
          </p:nvPr>
        </p:nvSpPr>
        <p:spPr>
          <a:xfrm>
            <a:off x="713225" y="445025"/>
            <a:ext cx="7695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lang="en"/>
              <a:t>Essential Question</a:t>
            </a:r>
            <a:endParaRPr i="1"/>
          </a:p>
        </p:txBody>
      </p:sp>
      <p:sp>
        <p:nvSpPr>
          <p:cNvPr id="989" name="Google Shape;989;p120"/>
          <p:cNvSpPr txBox="1"/>
          <p:nvPr/>
        </p:nvSpPr>
        <p:spPr>
          <a:xfrm>
            <a:off x="509725" y="2005225"/>
            <a:ext cx="7695600" cy="2339700"/>
          </a:xfrm>
          <a:prstGeom prst="rect">
            <a:avLst/>
          </a:prstGeom>
          <a:noFill/>
          <a:ln>
            <a:noFill/>
          </a:ln>
        </p:spPr>
        <p:txBody>
          <a:bodyPr anchorCtr="0" anchor="t" bIns="91425" lIns="91425" spcFirstLastPara="1" rIns="91425" wrap="square" tIns="91425">
            <a:spAutoFit/>
          </a:bodyPr>
          <a:lstStyle/>
          <a:p>
            <a:pPr indent="457200" lvl="0" marL="0" rtl="0" algn="l">
              <a:lnSpc>
                <a:spcPct val="150000"/>
              </a:lnSpc>
              <a:spcBef>
                <a:spcPts val="0"/>
              </a:spcBef>
              <a:spcAft>
                <a:spcPts val="0"/>
              </a:spcAft>
              <a:buNone/>
            </a:pPr>
            <a:r>
              <a:rPr lang="en">
                <a:solidFill>
                  <a:schemeClr val="dk2"/>
                </a:solidFill>
                <a:latin typeface="Montserrat"/>
                <a:ea typeface="Montserrat"/>
                <a:cs typeface="Montserrat"/>
                <a:sym typeface="Montserrat"/>
              </a:rPr>
              <a:t>There may be some </a:t>
            </a:r>
            <a:r>
              <a:rPr b="1" lang="en">
                <a:solidFill>
                  <a:schemeClr val="dk2"/>
                </a:solidFill>
                <a:latin typeface="Montserrat"/>
                <a:ea typeface="Montserrat"/>
                <a:cs typeface="Montserrat"/>
                <a:sym typeface="Montserrat"/>
              </a:rPr>
              <a:t>amplified </a:t>
            </a:r>
            <a:r>
              <a:rPr lang="en">
                <a:solidFill>
                  <a:schemeClr val="dk2"/>
                </a:solidFill>
                <a:latin typeface="Montserrat"/>
                <a:ea typeface="Montserrat"/>
                <a:cs typeface="Montserrat"/>
                <a:sym typeface="Montserrat"/>
              </a:rPr>
              <a:t>bias in the prediction of emissions as our data as there are nuances outside of our dataset that affects these levels (i.e. COVID)</a:t>
            </a:r>
            <a:endParaRPr>
              <a:solidFill>
                <a:schemeClr val="dk2"/>
              </a:solidFill>
              <a:latin typeface="Montserrat"/>
              <a:ea typeface="Montserrat"/>
              <a:cs typeface="Montserrat"/>
              <a:sym typeface="Montserrat"/>
            </a:endParaRPr>
          </a:p>
          <a:p>
            <a:pPr indent="457200" lvl="0" marL="0" rtl="0" algn="l">
              <a:lnSpc>
                <a:spcPct val="150000"/>
              </a:lnSpc>
              <a:spcBef>
                <a:spcPts val="0"/>
              </a:spcBef>
              <a:spcAft>
                <a:spcPts val="0"/>
              </a:spcAft>
              <a:buNone/>
            </a:pPr>
            <a:r>
              <a:rPr lang="en">
                <a:solidFill>
                  <a:schemeClr val="dk2"/>
                </a:solidFill>
                <a:latin typeface="Montserrat"/>
                <a:ea typeface="Montserrat"/>
                <a:cs typeface="Montserrat"/>
                <a:sym typeface="Montserrat"/>
              </a:rPr>
              <a:t>For prediction, bias can be </a:t>
            </a:r>
            <a:r>
              <a:rPr b="1" lang="en">
                <a:solidFill>
                  <a:schemeClr val="dk2"/>
                </a:solidFill>
                <a:latin typeface="Montserrat"/>
                <a:ea typeface="Montserrat"/>
                <a:cs typeface="Montserrat"/>
                <a:sym typeface="Montserrat"/>
              </a:rPr>
              <a:t>mitigated </a:t>
            </a:r>
            <a:r>
              <a:rPr lang="en">
                <a:solidFill>
                  <a:schemeClr val="dk2"/>
                </a:solidFill>
                <a:latin typeface="Montserrat"/>
                <a:ea typeface="Montserrat"/>
                <a:cs typeface="Montserrat"/>
                <a:sym typeface="Montserrat"/>
              </a:rPr>
              <a:t>in by modifying our data before feeding it to the model (such as transforming and validating). Bias can be further mitigated if it was used with other factors of emissions, such as residential activity, technological developments, vehicles, etc. </a:t>
            </a:r>
            <a:endParaRPr>
              <a:solidFill>
                <a:schemeClr val="dk2"/>
              </a:solidFill>
              <a:latin typeface="Montserrat"/>
              <a:ea typeface="Montserrat"/>
              <a:cs typeface="Montserrat"/>
              <a:sym typeface="Montserrat"/>
            </a:endParaRPr>
          </a:p>
          <a:p>
            <a:pPr indent="0" lvl="0" marL="0" rtl="0" algn="l">
              <a:lnSpc>
                <a:spcPct val="150000"/>
              </a:lnSpc>
              <a:spcBef>
                <a:spcPts val="0"/>
              </a:spcBef>
              <a:spcAft>
                <a:spcPts val="0"/>
              </a:spcAft>
              <a:buNone/>
            </a:pPr>
            <a:r>
              <a:t/>
            </a:r>
            <a:endParaRPr>
              <a:solidFill>
                <a:schemeClr val="dk2"/>
              </a:solidFill>
              <a:latin typeface="Montserrat"/>
              <a:ea typeface="Montserrat"/>
              <a:cs typeface="Montserrat"/>
              <a:sym typeface="Montserrat"/>
            </a:endParaRPr>
          </a:p>
        </p:txBody>
      </p:sp>
      <p:sp>
        <p:nvSpPr>
          <p:cNvPr id="990" name="Google Shape;990;p120"/>
          <p:cNvSpPr txBox="1"/>
          <p:nvPr/>
        </p:nvSpPr>
        <p:spPr>
          <a:xfrm>
            <a:off x="509725" y="1170975"/>
            <a:ext cx="7695600" cy="68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100"/>
              </a:spcBef>
              <a:spcAft>
                <a:spcPts val="0"/>
              </a:spcAft>
              <a:buNone/>
            </a:pPr>
            <a:r>
              <a:rPr b="1" lang="en" sz="1500">
                <a:solidFill>
                  <a:schemeClr val="dk1"/>
                </a:solidFill>
                <a:latin typeface="Montserrat"/>
                <a:ea typeface="Montserrat"/>
                <a:cs typeface="Montserrat"/>
                <a:sym typeface="Montserrat"/>
              </a:rPr>
              <a:t>How can the process of creating AI/ML solutions amplify or mitigate bias in the case our team is using?</a:t>
            </a:r>
            <a:endParaRPr b="1" i="1" sz="1500">
              <a:solidFill>
                <a:schemeClr val="dk1"/>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4" name="Shape 994"/>
        <p:cNvGrpSpPr/>
        <p:nvPr/>
      </p:nvGrpSpPr>
      <p:grpSpPr>
        <a:xfrm>
          <a:off x="0" y="0"/>
          <a:ext cx="0" cy="0"/>
          <a:chOff x="0" y="0"/>
          <a:chExt cx="0" cy="0"/>
        </a:xfrm>
      </p:grpSpPr>
      <p:sp>
        <p:nvSpPr>
          <p:cNvPr id="995" name="Google Shape;995;p121"/>
          <p:cNvSpPr txBox="1"/>
          <p:nvPr>
            <p:ph type="title"/>
          </p:nvPr>
        </p:nvSpPr>
        <p:spPr>
          <a:xfrm>
            <a:off x="713225" y="445025"/>
            <a:ext cx="6603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Project Description </a:t>
            </a:r>
            <a:endParaRPr/>
          </a:p>
        </p:txBody>
      </p:sp>
      <p:sp>
        <p:nvSpPr>
          <p:cNvPr id="996" name="Google Shape;996;p121"/>
          <p:cNvSpPr txBox="1"/>
          <p:nvPr>
            <p:ph idx="1" type="body"/>
          </p:nvPr>
        </p:nvSpPr>
        <p:spPr>
          <a:xfrm>
            <a:off x="713250" y="1103975"/>
            <a:ext cx="7717500" cy="3295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400" u="sng">
                <a:solidFill>
                  <a:schemeClr val="dk1"/>
                </a:solidFill>
              </a:rPr>
              <a:t>Project Description</a:t>
            </a:r>
            <a:r>
              <a:rPr lang="en" sz="1400" u="sng">
                <a:solidFill>
                  <a:schemeClr val="dk1"/>
                </a:solidFill>
              </a:rPr>
              <a:t>: </a:t>
            </a:r>
            <a:endParaRPr sz="1400" u="sng">
              <a:solidFill>
                <a:schemeClr val="dk1"/>
              </a:solidFill>
            </a:endParaRPr>
          </a:p>
          <a:p>
            <a:pPr indent="0" lvl="0" marL="0" rtl="0" algn="l">
              <a:lnSpc>
                <a:spcPct val="150000"/>
              </a:lnSpc>
              <a:spcBef>
                <a:spcPts val="0"/>
              </a:spcBef>
              <a:spcAft>
                <a:spcPts val="0"/>
              </a:spcAft>
              <a:buNone/>
            </a:pPr>
            <a:r>
              <a:rPr lang="en" sz="1400">
                <a:solidFill>
                  <a:schemeClr val="dk1"/>
                </a:solidFill>
              </a:rPr>
              <a:t>This project focuses on analyzing previous air pollutant trends from different states and industries in the US.</a:t>
            </a:r>
            <a:endParaRPr sz="1400">
              <a:solidFill>
                <a:schemeClr val="dk1"/>
              </a:solidFill>
            </a:endParaRPr>
          </a:p>
          <a:p>
            <a:pPr indent="0" lvl="0" marL="0" rtl="0" algn="l">
              <a:lnSpc>
                <a:spcPct val="150000"/>
              </a:lnSpc>
              <a:spcBef>
                <a:spcPts val="0"/>
              </a:spcBef>
              <a:spcAft>
                <a:spcPts val="0"/>
              </a:spcAft>
              <a:buNone/>
            </a:pPr>
            <a:r>
              <a:rPr lang="en" sz="1400">
                <a:solidFill>
                  <a:schemeClr val="dk1"/>
                </a:solidFill>
              </a:rPr>
              <a:t>These values are then used in the ARIMA model to forecast the future pollutant levels for 2023 </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i="1" lang="en" sz="1400">
                <a:solidFill>
                  <a:schemeClr val="dk1"/>
                </a:solidFill>
              </a:rPr>
              <a:t>CO</a:t>
            </a:r>
            <a:endParaRPr i="1" sz="1400">
              <a:solidFill>
                <a:schemeClr val="dk1"/>
              </a:solidFill>
            </a:endParaRPr>
          </a:p>
          <a:p>
            <a:pPr indent="-317500" lvl="0" marL="457200" rtl="0" algn="l">
              <a:lnSpc>
                <a:spcPct val="150000"/>
              </a:lnSpc>
              <a:spcBef>
                <a:spcPts val="0"/>
              </a:spcBef>
              <a:spcAft>
                <a:spcPts val="0"/>
              </a:spcAft>
              <a:buClr>
                <a:schemeClr val="dk1"/>
              </a:buClr>
              <a:buSzPts val="1400"/>
              <a:buChar char="●"/>
            </a:pPr>
            <a:r>
              <a:rPr i="1" lang="en" sz="1400">
                <a:solidFill>
                  <a:schemeClr val="dk1"/>
                </a:solidFill>
              </a:rPr>
              <a:t>NH3</a:t>
            </a:r>
            <a:endParaRPr i="1" sz="1400">
              <a:solidFill>
                <a:schemeClr val="dk1"/>
              </a:solidFill>
            </a:endParaRPr>
          </a:p>
          <a:p>
            <a:pPr indent="-317500" lvl="0" marL="457200" rtl="0" algn="l">
              <a:lnSpc>
                <a:spcPct val="150000"/>
              </a:lnSpc>
              <a:spcBef>
                <a:spcPts val="0"/>
              </a:spcBef>
              <a:spcAft>
                <a:spcPts val="0"/>
              </a:spcAft>
              <a:buClr>
                <a:schemeClr val="dk1"/>
              </a:buClr>
              <a:buSzPts val="1400"/>
              <a:buChar char="●"/>
            </a:pPr>
            <a:r>
              <a:rPr i="1" lang="en" sz="1400">
                <a:solidFill>
                  <a:schemeClr val="dk1"/>
                </a:solidFill>
              </a:rPr>
              <a:t>NOX (nitrous oxides)</a:t>
            </a:r>
            <a:endParaRPr i="1" sz="1400">
              <a:solidFill>
                <a:schemeClr val="dk1"/>
              </a:solidFill>
            </a:endParaRPr>
          </a:p>
          <a:p>
            <a:pPr indent="-317500" lvl="0" marL="457200" rtl="0" algn="l">
              <a:lnSpc>
                <a:spcPct val="150000"/>
              </a:lnSpc>
              <a:spcBef>
                <a:spcPts val="0"/>
              </a:spcBef>
              <a:spcAft>
                <a:spcPts val="0"/>
              </a:spcAft>
              <a:buClr>
                <a:schemeClr val="dk1"/>
              </a:buClr>
              <a:buSzPts val="1400"/>
              <a:buChar char="●"/>
            </a:pPr>
            <a:r>
              <a:rPr i="1" lang="en" sz="1400">
                <a:solidFill>
                  <a:schemeClr val="dk1"/>
                </a:solidFill>
              </a:rPr>
              <a:t>SO2</a:t>
            </a:r>
            <a:endParaRPr i="1" sz="1400">
              <a:solidFill>
                <a:schemeClr val="dk1"/>
              </a:solidFill>
            </a:endParaRPr>
          </a:p>
          <a:p>
            <a:pPr indent="-317500" lvl="0" marL="457200" rtl="0" algn="l">
              <a:lnSpc>
                <a:spcPct val="150000"/>
              </a:lnSpc>
              <a:spcBef>
                <a:spcPts val="0"/>
              </a:spcBef>
              <a:spcAft>
                <a:spcPts val="0"/>
              </a:spcAft>
              <a:buClr>
                <a:schemeClr val="dk1"/>
              </a:buClr>
              <a:buSzPts val="1400"/>
              <a:buChar char="●"/>
            </a:pPr>
            <a:r>
              <a:rPr i="1" lang="en" sz="1400">
                <a:solidFill>
                  <a:schemeClr val="dk1"/>
                </a:solidFill>
              </a:rPr>
              <a:t>PM10</a:t>
            </a:r>
            <a:endParaRPr i="1" sz="1400">
              <a:solidFill>
                <a:schemeClr val="dk1"/>
              </a:solidFill>
            </a:endParaRPr>
          </a:p>
          <a:p>
            <a:pPr indent="-317500" lvl="0" marL="457200" rtl="0" algn="l">
              <a:lnSpc>
                <a:spcPct val="150000"/>
              </a:lnSpc>
              <a:spcBef>
                <a:spcPts val="0"/>
              </a:spcBef>
              <a:spcAft>
                <a:spcPts val="0"/>
              </a:spcAft>
              <a:buClr>
                <a:schemeClr val="dk1"/>
              </a:buClr>
              <a:buSzPts val="1400"/>
              <a:buChar char="●"/>
            </a:pPr>
            <a:r>
              <a:rPr i="1" lang="en" sz="1400">
                <a:solidFill>
                  <a:schemeClr val="dk1"/>
                </a:solidFill>
              </a:rPr>
              <a:t>PM2.5</a:t>
            </a:r>
            <a:endParaRPr i="1" sz="1400">
              <a:solidFill>
                <a:schemeClr val="dk1"/>
              </a:solidFill>
            </a:endParaRPr>
          </a:p>
          <a:p>
            <a:pPr indent="0" lvl="0" marL="0" rtl="0" algn="l">
              <a:spcBef>
                <a:spcPts val="0"/>
              </a:spcBef>
              <a:spcAft>
                <a:spcPts val="120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0" name="Shape 1000"/>
        <p:cNvGrpSpPr/>
        <p:nvPr/>
      </p:nvGrpSpPr>
      <p:grpSpPr>
        <a:xfrm>
          <a:off x="0" y="0"/>
          <a:ext cx="0" cy="0"/>
          <a:chOff x="0" y="0"/>
          <a:chExt cx="0" cy="0"/>
        </a:xfrm>
      </p:grpSpPr>
      <p:sp>
        <p:nvSpPr>
          <p:cNvPr id="1001" name="Google Shape;1001;p122"/>
          <p:cNvSpPr txBox="1"/>
          <p:nvPr>
            <p:ph type="title"/>
          </p:nvPr>
        </p:nvSpPr>
        <p:spPr>
          <a:xfrm>
            <a:off x="713225" y="445025"/>
            <a:ext cx="7982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Visualization (Emissions over Time)</a:t>
            </a:r>
            <a:endParaRPr/>
          </a:p>
        </p:txBody>
      </p:sp>
      <p:sp>
        <p:nvSpPr>
          <p:cNvPr id="1002" name="Google Shape;1002;p122"/>
          <p:cNvSpPr txBox="1"/>
          <p:nvPr/>
        </p:nvSpPr>
        <p:spPr>
          <a:xfrm>
            <a:off x="7260000" y="1040250"/>
            <a:ext cx="1884000" cy="306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chemeClr val="dk1"/>
                </a:solidFill>
                <a:latin typeface="Montserrat"/>
                <a:ea typeface="Montserrat"/>
                <a:cs typeface="Montserrat"/>
                <a:sym typeface="Montserrat"/>
              </a:rPr>
              <a:t>This graph shows corresponding emissions by year. </a:t>
            </a:r>
            <a:endParaRPr i="1" sz="1100">
              <a:solidFill>
                <a:schemeClr val="dk1"/>
              </a:solidFill>
              <a:latin typeface="Montserrat"/>
              <a:ea typeface="Montserrat"/>
              <a:cs typeface="Montserrat"/>
              <a:sym typeface="Montserrat"/>
            </a:endParaRPr>
          </a:p>
          <a:p>
            <a:pPr indent="-298450" lvl="0" marL="457200" rtl="0" algn="l">
              <a:spcBef>
                <a:spcPts val="0"/>
              </a:spcBef>
              <a:spcAft>
                <a:spcPts val="0"/>
              </a:spcAft>
              <a:buClr>
                <a:schemeClr val="dk1"/>
              </a:buClr>
              <a:buSzPts val="1100"/>
              <a:buFont typeface="Montserrat"/>
              <a:buChar char="●"/>
            </a:pPr>
            <a:r>
              <a:rPr i="1" lang="en" sz="1100">
                <a:solidFill>
                  <a:schemeClr val="dk1"/>
                </a:solidFill>
                <a:latin typeface="Montserrat"/>
                <a:ea typeface="Montserrat"/>
                <a:cs typeface="Montserrat"/>
                <a:sym typeface="Montserrat"/>
              </a:rPr>
              <a:t>Y-axis: Emission levels </a:t>
            </a:r>
            <a:endParaRPr i="1" sz="1100">
              <a:solidFill>
                <a:schemeClr val="dk1"/>
              </a:solidFill>
              <a:latin typeface="Montserrat"/>
              <a:ea typeface="Montserrat"/>
              <a:cs typeface="Montserrat"/>
              <a:sym typeface="Montserrat"/>
            </a:endParaRPr>
          </a:p>
          <a:p>
            <a:pPr indent="-298450" lvl="0" marL="457200" rtl="0" algn="l">
              <a:spcBef>
                <a:spcPts val="0"/>
              </a:spcBef>
              <a:spcAft>
                <a:spcPts val="0"/>
              </a:spcAft>
              <a:buClr>
                <a:schemeClr val="dk1"/>
              </a:buClr>
              <a:buSzPts val="1100"/>
              <a:buFont typeface="Montserrat"/>
              <a:buChar char="●"/>
            </a:pPr>
            <a:r>
              <a:rPr i="1" lang="en" sz="1100">
                <a:solidFill>
                  <a:schemeClr val="dk1"/>
                </a:solidFill>
                <a:latin typeface="Montserrat"/>
                <a:ea typeface="Montserrat"/>
                <a:cs typeface="Montserrat"/>
                <a:sym typeface="Montserrat"/>
              </a:rPr>
              <a:t>X-axis: Years 2002-2022 </a:t>
            </a:r>
            <a:endParaRPr i="1" sz="1100">
              <a:solidFill>
                <a:schemeClr val="dk1"/>
              </a:solidFill>
              <a:latin typeface="Montserrat"/>
              <a:ea typeface="Montserrat"/>
              <a:cs typeface="Montserrat"/>
              <a:sym typeface="Montserrat"/>
            </a:endParaRPr>
          </a:p>
          <a:p>
            <a:pPr indent="-298450" lvl="0" marL="457200" rtl="0" algn="l">
              <a:spcBef>
                <a:spcPts val="0"/>
              </a:spcBef>
              <a:spcAft>
                <a:spcPts val="0"/>
              </a:spcAft>
              <a:buClr>
                <a:schemeClr val="dk1"/>
              </a:buClr>
              <a:buSzPts val="1100"/>
              <a:buFont typeface="Montserrat"/>
              <a:buChar char="●"/>
            </a:pPr>
            <a:r>
              <a:rPr i="1" lang="en" sz="1100">
                <a:solidFill>
                  <a:schemeClr val="dk1"/>
                </a:solidFill>
                <a:latin typeface="Montserrat"/>
                <a:ea typeface="Montserrat"/>
                <a:cs typeface="Montserrat"/>
                <a:sym typeface="Montserrat"/>
              </a:rPr>
              <a:t>Colored lines: Different pollutants</a:t>
            </a:r>
            <a:endParaRPr i="1" sz="11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i="1" sz="1100">
              <a:solidFill>
                <a:schemeClr val="dk2"/>
              </a:solidFill>
              <a:latin typeface="Montserrat"/>
              <a:ea typeface="Montserrat"/>
              <a:cs typeface="Montserrat"/>
              <a:sym typeface="Montserrat"/>
            </a:endParaRPr>
          </a:p>
          <a:p>
            <a:pPr indent="0" lvl="0" marL="0" rtl="0" algn="l">
              <a:spcBef>
                <a:spcPts val="0"/>
              </a:spcBef>
              <a:spcAft>
                <a:spcPts val="0"/>
              </a:spcAft>
              <a:buNone/>
            </a:pPr>
            <a:r>
              <a:rPr i="1" lang="en" sz="1100">
                <a:solidFill>
                  <a:schemeClr val="dk2"/>
                </a:solidFill>
                <a:latin typeface="Montserrat"/>
                <a:ea typeface="Montserrat"/>
                <a:cs typeface="Montserrat"/>
                <a:sym typeface="Montserrat"/>
              </a:rPr>
              <a:t>CO seems to be very prevalent compared to other pollutants</a:t>
            </a:r>
            <a:endParaRPr i="1" sz="1100">
              <a:solidFill>
                <a:schemeClr val="dk2"/>
              </a:solidFill>
              <a:latin typeface="Montserrat"/>
              <a:ea typeface="Montserrat"/>
              <a:cs typeface="Montserrat"/>
              <a:sym typeface="Montserrat"/>
            </a:endParaRPr>
          </a:p>
          <a:p>
            <a:pPr indent="0" lvl="0" marL="0" rtl="0" algn="l">
              <a:spcBef>
                <a:spcPts val="0"/>
              </a:spcBef>
              <a:spcAft>
                <a:spcPts val="0"/>
              </a:spcAft>
              <a:buNone/>
            </a:pPr>
            <a:r>
              <a:t/>
            </a:r>
            <a:endParaRPr i="1" sz="1100">
              <a:solidFill>
                <a:schemeClr val="dk2"/>
              </a:solidFill>
              <a:latin typeface="Montserrat"/>
              <a:ea typeface="Montserrat"/>
              <a:cs typeface="Montserrat"/>
              <a:sym typeface="Montserrat"/>
            </a:endParaRPr>
          </a:p>
          <a:p>
            <a:pPr indent="0" lvl="0" marL="0" rtl="0" algn="l">
              <a:spcBef>
                <a:spcPts val="0"/>
              </a:spcBef>
              <a:spcAft>
                <a:spcPts val="0"/>
              </a:spcAft>
              <a:buNone/>
            </a:pPr>
            <a:r>
              <a:rPr i="1" lang="en" sz="1100">
                <a:solidFill>
                  <a:schemeClr val="dk2"/>
                </a:solidFill>
                <a:latin typeface="Montserrat"/>
                <a:ea typeface="Montserrat"/>
                <a:cs typeface="Montserrat"/>
                <a:sym typeface="Montserrat"/>
              </a:rPr>
              <a:t>Black Carbon appears to have less emissions</a:t>
            </a:r>
            <a:endParaRPr i="1" sz="1100">
              <a:solidFill>
                <a:schemeClr val="dk2"/>
              </a:solidFill>
              <a:latin typeface="Montserrat"/>
              <a:ea typeface="Montserrat"/>
              <a:cs typeface="Montserrat"/>
              <a:sym typeface="Montserrat"/>
            </a:endParaRPr>
          </a:p>
        </p:txBody>
      </p:sp>
      <p:pic>
        <p:nvPicPr>
          <p:cNvPr id="1003" name="Google Shape;1003;p122"/>
          <p:cNvPicPr preferRelativeResize="0"/>
          <p:nvPr/>
        </p:nvPicPr>
        <p:blipFill>
          <a:blip r:embed="rId3">
            <a:alphaModFix/>
          </a:blip>
          <a:stretch>
            <a:fillRect/>
          </a:stretch>
        </p:blipFill>
        <p:spPr>
          <a:xfrm>
            <a:off x="130775" y="1078975"/>
            <a:ext cx="7129226" cy="318468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7" name="Shape 1007"/>
        <p:cNvGrpSpPr/>
        <p:nvPr/>
      </p:nvGrpSpPr>
      <p:grpSpPr>
        <a:xfrm>
          <a:off x="0" y="0"/>
          <a:ext cx="0" cy="0"/>
          <a:chOff x="0" y="0"/>
          <a:chExt cx="0" cy="0"/>
        </a:xfrm>
      </p:grpSpPr>
      <p:sp>
        <p:nvSpPr>
          <p:cNvPr id="1008" name="Google Shape;1008;p123"/>
          <p:cNvSpPr txBox="1"/>
          <p:nvPr>
            <p:ph type="title"/>
          </p:nvPr>
        </p:nvSpPr>
        <p:spPr>
          <a:xfrm>
            <a:off x="691425" y="322500"/>
            <a:ext cx="5681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a:t>
            </a:r>
            <a:r>
              <a:rPr lang="en"/>
              <a:t> Used: ARIMA</a:t>
            </a:r>
            <a:endParaRPr/>
          </a:p>
        </p:txBody>
      </p:sp>
      <p:sp>
        <p:nvSpPr>
          <p:cNvPr id="1009" name="Google Shape;1009;p123"/>
          <p:cNvSpPr txBox="1"/>
          <p:nvPr/>
        </p:nvSpPr>
        <p:spPr>
          <a:xfrm>
            <a:off x="125300" y="895200"/>
            <a:ext cx="9144000" cy="4248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200" u="sng">
                <a:solidFill>
                  <a:schemeClr val="dk1"/>
                </a:solidFill>
                <a:latin typeface="Montserrat"/>
                <a:ea typeface="Montserrat"/>
                <a:cs typeface="Montserrat"/>
                <a:sym typeface="Montserrat"/>
              </a:rPr>
              <a:t>AutoRegressive Integrated Moving Average (ARIMA)</a:t>
            </a:r>
            <a:endParaRPr sz="1200">
              <a:solidFill>
                <a:schemeClr val="dk1"/>
              </a:solidFill>
              <a:latin typeface="Montserrat"/>
              <a:ea typeface="Montserrat"/>
              <a:cs typeface="Montserrat"/>
              <a:sym typeface="Montserrat"/>
            </a:endParaRPr>
          </a:p>
          <a:p>
            <a:pPr indent="-304800" lvl="0" marL="457200" rtl="0" algn="l">
              <a:lnSpc>
                <a:spcPct val="150000"/>
              </a:lnSpc>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Utilizes time series data (data collected over time) to </a:t>
            </a:r>
            <a:r>
              <a:rPr b="1" lang="en" sz="1200">
                <a:solidFill>
                  <a:schemeClr val="dk1"/>
                </a:solidFill>
                <a:latin typeface="Montserrat"/>
                <a:ea typeface="Montserrat"/>
                <a:cs typeface="Montserrat"/>
                <a:sym typeface="Montserrat"/>
              </a:rPr>
              <a:t>predict current/future</a:t>
            </a:r>
            <a:r>
              <a:rPr lang="en" sz="1200">
                <a:solidFill>
                  <a:schemeClr val="dk1"/>
                </a:solidFill>
                <a:latin typeface="Montserrat"/>
                <a:ea typeface="Montserrat"/>
                <a:cs typeface="Montserrat"/>
                <a:sym typeface="Montserrat"/>
              </a:rPr>
              <a:t> values</a:t>
            </a:r>
            <a:endParaRPr sz="1200">
              <a:solidFill>
                <a:schemeClr val="dk1"/>
              </a:solidFill>
              <a:latin typeface="Montserrat"/>
              <a:ea typeface="Montserrat"/>
              <a:cs typeface="Montserrat"/>
              <a:sym typeface="Montserrat"/>
            </a:endParaRPr>
          </a:p>
          <a:p>
            <a:pPr indent="-304800" lvl="0" marL="457200" rtl="0" algn="l">
              <a:lnSpc>
                <a:spcPct val="150000"/>
              </a:lnSpc>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3 parameters </a:t>
            </a:r>
            <a:r>
              <a:rPr b="1" lang="en" sz="1200">
                <a:solidFill>
                  <a:schemeClr val="dk1"/>
                </a:solidFill>
                <a:latin typeface="Montserrat"/>
                <a:ea typeface="Montserrat"/>
                <a:cs typeface="Montserrat"/>
                <a:sym typeface="Montserrat"/>
              </a:rPr>
              <a:t>(AR, I, MA) </a:t>
            </a:r>
            <a:r>
              <a:rPr lang="en" sz="1200">
                <a:solidFill>
                  <a:schemeClr val="dk1"/>
                </a:solidFill>
                <a:latin typeface="Montserrat"/>
                <a:ea typeface="Montserrat"/>
                <a:cs typeface="Montserrat"/>
                <a:sym typeface="Montserrat"/>
              </a:rPr>
              <a:t>or </a:t>
            </a:r>
            <a:r>
              <a:rPr b="1" lang="en" sz="1200">
                <a:solidFill>
                  <a:schemeClr val="dk1"/>
                </a:solidFill>
                <a:latin typeface="Montserrat"/>
                <a:ea typeface="Montserrat"/>
                <a:cs typeface="Montserrat"/>
                <a:sym typeface="Montserrat"/>
              </a:rPr>
              <a:t>(p,d,q)</a:t>
            </a:r>
            <a:r>
              <a:rPr lang="en" sz="1200">
                <a:solidFill>
                  <a:schemeClr val="dk1"/>
                </a:solidFill>
                <a:latin typeface="Montserrat"/>
                <a:ea typeface="Montserrat"/>
                <a:cs typeface="Montserrat"/>
                <a:sym typeface="Montserrat"/>
              </a:rPr>
              <a:t>: </a:t>
            </a:r>
            <a:endParaRPr sz="1200">
              <a:solidFill>
                <a:schemeClr val="dk1"/>
              </a:solidFill>
              <a:latin typeface="Montserrat"/>
              <a:ea typeface="Montserrat"/>
              <a:cs typeface="Montserrat"/>
              <a:sym typeface="Montserrat"/>
            </a:endParaRPr>
          </a:p>
          <a:p>
            <a:pPr indent="-304800" lvl="2" marL="1371600" rtl="0" algn="l">
              <a:lnSpc>
                <a:spcPct val="150000"/>
              </a:lnSpc>
              <a:spcBef>
                <a:spcPts val="0"/>
              </a:spcBef>
              <a:spcAft>
                <a:spcPts val="0"/>
              </a:spcAft>
              <a:buClr>
                <a:schemeClr val="dk1"/>
              </a:buClr>
              <a:buSzPts val="1200"/>
              <a:buFont typeface="Montserrat"/>
              <a:buChar char="■"/>
            </a:pPr>
            <a:r>
              <a:rPr b="1" lang="en" sz="1200">
                <a:solidFill>
                  <a:schemeClr val="dk1"/>
                </a:solidFill>
                <a:latin typeface="Montserrat"/>
                <a:ea typeface="Montserrat"/>
                <a:cs typeface="Montserrat"/>
                <a:sym typeface="Montserrat"/>
              </a:rPr>
              <a:t>AutoRegressive (AR or p)</a:t>
            </a:r>
            <a:r>
              <a:rPr lang="en" sz="1200">
                <a:solidFill>
                  <a:schemeClr val="dk1"/>
                </a:solidFill>
                <a:latin typeface="Montserrat"/>
                <a:ea typeface="Montserrat"/>
                <a:cs typeface="Montserrat"/>
                <a:sym typeface="Montserrat"/>
              </a:rPr>
              <a:t>: number of </a:t>
            </a:r>
            <a:r>
              <a:rPr lang="en" sz="1200" u="sng">
                <a:solidFill>
                  <a:schemeClr val="dk1"/>
                </a:solidFill>
                <a:latin typeface="Montserrat"/>
                <a:ea typeface="Montserrat"/>
                <a:cs typeface="Montserrat"/>
                <a:sym typeface="Montserrat"/>
              </a:rPr>
              <a:t>past values to predict current</a:t>
            </a:r>
            <a:endParaRPr sz="1200" u="sng">
              <a:solidFill>
                <a:schemeClr val="dk1"/>
              </a:solidFill>
              <a:latin typeface="Montserrat"/>
              <a:ea typeface="Montserrat"/>
              <a:cs typeface="Montserrat"/>
              <a:sym typeface="Montserrat"/>
            </a:endParaRPr>
          </a:p>
          <a:p>
            <a:pPr indent="-304800" lvl="3" marL="1828800" rtl="0" algn="l">
              <a:lnSpc>
                <a:spcPct val="150000"/>
              </a:lnSpc>
              <a:spcBef>
                <a:spcPts val="0"/>
              </a:spcBef>
              <a:spcAft>
                <a:spcPts val="0"/>
              </a:spcAft>
              <a:buClr>
                <a:schemeClr val="dk1"/>
              </a:buClr>
              <a:buSzPts val="1200"/>
              <a:buFont typeface="Montserrat"/>
              <a:buChar char="●"/>
            </a:pPr>
            <a:r>
              <a:rPr i="1" lang="en" sz="1200">
                <a:solidFill>
                  <a:schemeClr val="dk1"/>
                </a:solidFill>
                <a:latin typeface="Montserrat"/>
                <a:ea typeface="Montserrat"/>
                <a:cs typeface="Montserrat"/>
                <a:sym typeface="Montserrat"/>
              </a:rPr>
              <a:t>Ex. p=2 → model uses last 2 previous values to predict</a:t>
            </a:r>
            <a:endParaRPr i="1" sz="1200">
              <a:solidFill>
                <a:schemeClr val="dk1"/>
              </a:solidFill>
              <a:latin typeface="Montserrat"/>
              <a:ea typeface="Montserrat"/>
              <a:cs typeface="Montserrat"/>
              <a:sym typeface="Montserrat"/>
            </a:endParaRPr>
          </a:p>
          <a:p>
            <a:pPr indent="-304800" lvl="2" marL="1371600" rtl="0" algn="l">
              <a:lnSpc>
                <a:spcPct val="150000"/>
              </a:lnSpc>
              <a:spcBef>
                <a:spcPts val="0"/>
              </a:spcBef>
              <a:spcAft>
                <a:spcPts val="0"/>
              </a:spcAft>
              <a:buClr>
                <a:schemeClr val="dk1"/>
              </a:buClr>
              <a:buSzPts val="1200"/>
              <a:buFont typeface="Montserrat"/>
              <a:buChar char="■"/>
            </a:pPr>
            <a:r>
              <a:rPr b="1" lang="en" sz="1200">
                <a:solidFill>
                  <a:schemeClr val="dk1"/>
                </a:solidFill>
                <a:latin typeface="Montserrat"/>
                <a:ea typeface="Montserrat"/>
                <a:cs typeface="Montserrat"/>
                <a:sym typeface="Montserrat"/>
              </a:rPr>
              <a:t>Integrated (I or d):</a:t>
            </a:r>
            <a:r>
              <a:rPr lang="en" sz="1200">
                <a:solidFill>
                  <a:schemeClr val="dk1"/>
                </a:solidFill>
                <a:latin typeface="Montserrat"/>
                <a:ea typeface="Montserrat"/>
                <a:cs typeface="Montserrat"/>
                <a:sym typeface="Montserrat"/>
              </a:rPr>
              <a:t> </a:t>
            </a:r>
            <a:r>
              <a:rPr lang="en" sz="1200" u="sng">
                <a:solidFill>
                  <a:schemeClr val="dk1"/>
                </a:solidFill>
                <a:latin typeface="Montserrat"/>
                <a:ea typeface="Montserrat"/>
                <a:cs typeface="Montserrat"/>
                <a:sym typeface="Montserrat"/>
              </a:rPr>
              <a:t>difference between current and previous values</a:t>
            </a:r>
            <a:r>
              <a:rPr lang="en" sz="1200">
                <a:solidFill>
                  <a:schemeClr val="dk1"/>
                </a:solidFill>
                <a:latin typeface="Montserrat"/>
                <a:ea typeface="Montserrat"/>
                <a:cs typeface="Montserrat"/>
                <a:sym typeface="Montserrat"/>
              </a:rPr>
              <a:t> to make it stationary</a:t>
            </a:r>
            <a:endParaRPr sz="1200">
              <a:solidFill>
                <a:schemeClr val="dk1"/>
              </a:solidFill>
              <a:latin typeface="Montserrat"/>
              <a:ea typeface="Montserrat"/>
              <a:cs typeface="Montserrat"/>
              <a:sym typeface="Montserrat"/>
            </a:endParaRPr>
          </a:p>
          <a:p>
            <a:pPr indent="-304800" lvl="3" marL="1828800" rtl="0" algn="l">
              <a:lnSpc>
                <a:spcPct val="150000"/>
              </a:lnSpc>
              <a:spcBef>
                <a:spcPts val="0"/>
              </a:spcBef>
              <a:spcAft>
                <a:spcPts val="0"/>
              </a:spcAft>
              <a:buClr>
                <a:schemeClr val="dk1"/>
              </a:buClr>
              <a:buSzPts val="1200"/>
              <a:buFont typeface="Montserrat"/>
              <a:buChar char="●"/>
            </a:pPr>
            <a:r>
              <a:rPr i="1" lang="en" sz="1200">
                <a:solidFill>
                  <a:schemeClr val="dk1"/>
                </a:solidFill>
                <a:latin typeface="Montserrat"/>
                <a:ea typeface="Montserrat"/>
                <a:cs typeface="Montserrat"/>
                <a:sym typeface="Montserrat"/>
              </a:rPr>
              <a:t>Stationary: constant mean, variance, and autocorrelation over time</a:t>
            </a:r>
            <a:endParaRPr i="1" sz="1200">
              <a:solidFill>
                <a:schemeClr val="dk1"/>
              </a:solidFill>
              <a:latin typeface="Montserrat"/>
              <a:ea typeface="Montserrat"/>
              <a:cs typeface="Montserrat"/>
              <a:sym typeface="Montserrat"/>
            </a:endParaRPr>
          </a:p>
          <a:p>
            <a:pPr indent="-304800" lvl="3" marL="1828800" rtl="0" algn="l">
              <a:lnSpc>
                <a:spcPct val="150000"/>
              </a:lnSpc>
              <a:spcBef>
                <a:spcPts val="0"/>
              </a:spcBef>
              <a:spcAft>
                <a:spcPts val="0"/>
              </a:spcAft>
              <a:buClr>
                <a:schemeClr val="dk1"/>
              </a:buClr>
              <a:buSzPts val="1200"/>
              <a:buFont typeface="Montserrat"/>
              <a:buChar char="●"/>
            </a:pPr>
            <a:r>
              <a:rPr i="1" lang="en" sz="1200">
                <a:solidFill>
                  <a:schemeClr val="dk1"/>
                </a:solidFill>
                <a:latin typeface="Montserrat"/>
                <a:ea typeface="Montserrat"/>
                <a:cs typeface="Montserrat"/>
                <a:sym typeface="Montserrat"/>
              </a:rPr>
              <a:t>Ex. d=1→ data is subtracted from  previous value once</a:t>
            </a:r>
            <a:endParaRPr i="1" sz="1200">
              <a:solidFill>
                <a:schemeClr val="dk1"/>
              </a:solidFill>
              <a:latin typeface="Montserrat"/>
              <a:ea typeface="Montserrat"/>
              <a:cs typeface="Montserrat"/>
              <a:sym typeface="Montserrat"/>
            </a:endParaRPr>
          </a:p>
          <a:p>
            <a:pPr indent="-304800" lvl="3" marL="1828800" rtl="0" algn="l">
              <a:lnSpc>
                <a:spcPct val="150000"/>
              </a:lnSpc>
              <a:spcBef>
                <a:spcPts val="0"/>
              </a:spcBef>
              <a:spcAft>
                <a:spcPts val="0"/>
              </a:spcAft>
              <a:buClr>
                <a:schemeClr val="dk1"/>
              </a:buClr>
              <a:buSzPts val="1200"/>
              <a:buFont typeface="Montserrat"/>
              <a:buChar char="●"/>
            </a:pPr>
            <a:r>
              <a:rPr i="1" lang="en" sz="1200">
                <a:solidFill>
                  <a:schemeClr val="dk1"/>
                </a:solidFill>
                <a:latin typeface="Montserrat"/>
                <a:ea typeface="Montserrat"/>
                <a:cs typeface="Montserrat"/>
                <a:sym typeface="Montserrat"/>
              </a:rPr>
              <a:t>Ex. d=2→ data is subtracted from previous value twice</a:t>
            </a:r>
            <a:endParaRPr i="1" sz="1200">
              <a:solidFill>
                <a:schemeClr val="dk1"/>
              </a:solidFill>
              <a:latin typeface="Montserrat"/>
              <a:ea typeface="Montserrat"/>
              <a:cs typeface="Montserrat"/>
              <a:sym typeface="Montserrat"/>
            </a:endParaRPr>
          </a:p>
          <a:p>
            <a:pPr indent="-304800" lvl="2" marL="1371600" rtl="0" algn="l">
              <a:lnSpc>
                <a:spcPct val="150000"/>
              </a:lnSpc>
              <a:spcBef>
                <a:spcPts val="0"/>
              </a:spcBef>
              <a:spcAft>
                <a:spcPts val="0"/>
              </a:spcAft>
              <a:buClr>
                <a:schemeClr val="dk1"/>
              </a:buClr>
              <a:buSzPts val="1200"/>
              <a:buFont typeface="Montserrat"/>
              <a:buChar char="■"/>
            </a:pPr>
            <a:r>
              <a:rPr b="1" lang="en" sz="1200">
                <a:solidFill>
                  <a:schemeClr val="dk1"/>
                </a:solidFill>
                <a:latin typeface="Montserrat"/>
                <a:ea typeface="Montserrat"/>
                <a:cs typeface="Montserrat"/>
                <a:sym typeface="Montserrat"/>
              </a:rPr>
              <a:t>Moving Average (MA or q):</a:t>
            </a:r>
            <a:r>
              <a:rPr lang="en" sz="1200">
                <a:solidFill>
                  <a:schemeClr val="dk1"/>
                </a:solidFill>
                <a:latin typeface="Montserrat"/>
                <a:ea typeface="Montserrat"/>
                <a:cs typeface="Montserrat"/>
                <a:sym typeface="Montserrat"/>
              </a:rPr>
              <a:t> number of </a:t>
            </a:r>
            <a:r>
              <a:rPr lang="en" sz="1200" u="sng">
                <a:solidFill>
                  <a:schemeClr val="dk1"/>
                </a:solidFill>
                <a:latin typeface="Montserrat"/>
                <a:ea typeface="Montserrat"/>
                <a:cs typeface="Montserrat"/>
                <a:sym typeface="Montserrat"/>
              </a:rPr>
              <a:t>past errors to correct </a:t>
            </a:r>
            <a:r>
              <a:rPr lang="en" sz="1200">
                <a:solidFill>
                  <a:schemeClr val="dk1"/>
                </a:solidFill>
                <a:latin typeface="Montserrat"/>
                <a:ea typeface="Montserrat"/>
                <a:cs typeface="Montserrat"/>
                <a:sym typeface="Montserrat"/>
              </a:rPr>
              <a:t>current value </a:t>
            </a:r>
            <a:r>
              <a:rPr lang="en" sz="1200" u="sng">
                <a:solidFill>
                  <a:schemeClr val="dk1"/>
                </a:solidFill>
                <a:latin typeface="Montserrat"/>
                <a:ea typeface="Montserrat"/>
                <a:cs typeface="Montserrat"/>
                <a:sym typeface="Montserrat"/>
              </a:rPr>
              <a:t>prediction</a:t>
            </a:r>
            <a:endParaRPr sz="1200" u="sng">
              <a:solidFill>
                <a:schemeClr val="dk1"/>
              </a:solidFill>
              <a:latin typeface="Montserrat"/>
              <a:ea typeface="Montserrat"/>
              <a:cs typeface="Montserrat"/>
              <a:sym typeface="Montserrat"/>
            </a:endParaRPr>
          </a:p>
          <a:p>
            <a:pPr indent="-304800" lvl="3" marL="1828800" rtl="0" algn="l">
              <a:lnSpc>
                <a:spcPct val="150000"/>
              </a:lnSpc>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Ex. q=0→ model does not use any errors to adjust prediction</a:t>
            </a:r>
            <a:endParaRPr sz="1200">
              <a:solidFill>
                <a:schemeClr val="dk1"/>
              </a:solidFill>
              <a:latin typeface="Montserrat"/>
              <a:ea typeface="Montserrat"/>
              <a:cs typeface="Montserrat"/>
              <a:sym typeface="Montserrat"/>
            </a:endParaRPr>
          </a:p>
          <a:p>
            <a:pPr indent="-304800" lvl="3" marL="1828800" rtl="0" algn="l">
              <a:lnSpc>
                <a:spcPct val="150000"/>
              </a:lnSpc>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Ex. q=2→model uses previous two errors to adjust</a:t>
            </a:r>
            <a:endParaRPr sz="1200">
              <a:solidFill>
                <a:schemeClr val="dk1"/>
              </a:solidFill>
              <a:latin typeface="Montserrat"/>
              <a:ea typeface="Montserrat"/>
              <a:cs typeface="Montserrat"/>
              <a:sym typeface="Montserrat"/>
            </a:endParaRPr>
          </a:p>
          <a:p>
            <a:pPr indent="-304800" lvl="0" marL="457200" rtl="0" algn="l">
              <a:lnSpc>
                <a:spcPct val="150000"/>
              </a:lnSpc>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You can find parameters with “Grid Search”, where parameters are evaluated and the parameters with the least error difference is chosen (our model uses 5,1,0)</a:t>
            </a:r>
            <a:br>
              <a:rPr lang="en" sz="1200">
                <a:solidFill>
                  <a:schemeClr val="dk1"/>
                </a:solidFill>
                <a:latin typeface="Montserrat"/>
                <a:ea typeface="Montserrat"/>
                <a:cs typeface="Montserrat"/>
                <a:sym typeface="Montserrat"/>
              </a:rPr>
            </a:br>
            <a:endParaRPr sz="1200">
              <a:solidFill>
                <a:schemeClr val="dk1"/>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3" name="Shape 1013"/>
        <p:cNvGrpSpPr/>
        <p:nvPr/>
      </p:nvGrpSpPr>
      <p:grpSpPr>
        <a:xfrm>
          <a:off x="0" y="0"/>
          <a:ext cx="0" cy="0"/>
          <a:chOff x="0" y="0"/>
          <a:chExt cx="0" cy="0"/>
        </a:xfrm>
      </p:grpSpPr>
      <p:sp>
        <p:nvSpPr>
          <p:cNvPr id="1014" name="Google Shape;1014;p124"/>
          <p:cNvSpPr txBox="1"/>
          <p:nvPr>
            <p:ph type="title"/>
          </p:nvPr>
        </p:nvSpPr>
        <p:spPr>
          <a:xfrm>
            <a:off x="713225" y="445025"/>
            <a:ext cx="7555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ARIMA Algorithm Inputs and Outputs</a:t>
            </a:r>
            <a:endParaRPr/>
          </a:p>
        </p:txBody>
      </p:sp>
      <p:sp>
        <p:nvSpPr>
          <p:cNvPr id="1015" name="Google Shape;1015;p124"/>
          <p:cNvSpPr txBox="1"/>
          <p:nvPr>
            <p:ph idx="1" type="body"/>
          </p:nvPr>
        </p:nvSpPr>
        <p:spPr>
          <a:xfrm>
            <a:off x="713250" y="1017725"/>
            <a:ext cx="7717500" cy="32958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Font typeface="Montserrat"/>
              <a:buChar char="●"/>
            </a:pPr>
            <a:r>
              <a:rPr b="1" lang="en" sz="1300" u="sng">
                <a:solidFill>
                  <a:schemeClr val="dk1"/>
                </a:solidFill>
              </a:rPr>
              <a:t>Type of algorithm: Supervised</a:t>
            </a:r>
            <a:endParaRPr b="1" sz="1300" u="sng">
              <a:solidFill>
                <a:schemeClr val="dk1"/>
              </a:solidFill>
            </a:endParaRPr>
          </a:p>
          <a:p>
            <a:pPr indent="-311150" lvl="1" marL="914400" rtl="0" algn="l">
              <a:lnSpc>
                <a:spcPct val="150000"/>
              </a:lnSpc>
              <a:spcBef>
                <a:spcPts val="0"/>
              </a:spcBef>
              <a:spcAft>
                <a:spcPts val="0"/>
              </a:spcAft>
              <a:buSzPts val="1300"/>
              <a:buFont typeface="Montserrat"/>
              <a:buChar char="○"/>
            </a:pPr>
            <a:r>
              <a:rPr b="1" lang="en" sz="1300">
                <a:solidFill>
                  <a:schemeClr val="accent1"/>
                </a:solidFill>
              </a:rPr>
              <a:t>Supervised learning: </a:t>
            </a:r>
            <a:r>
              <a:rPr lang="en" sz="1300">
                <a:solidFill>
                  <a:schemeClr val="accent1"/>
                </a:solidFill>
              </a:rPr>
              <a:t> “induce models from these training data and these model scan be used to classify other unlabelled data” (Cunningham et al.)</a:t>
            </a:r>
            <a:endParaRPr sz="1300">
              <a:solidFill>
                <a:schemeClr val="accent1"/>
              </a:solidFill>
            </a:endParaRPr>
          </a:p>
          <a:p>
            <a:pPr indent="-311150" lvl="2" marL="1371600" rtl="0" algn="l">
              <a:lnSpc>
                <a:spcPct val="150000"/>
              </a:lnSpc>
              <a:spcBef>
                <a:spcPts val="0"/>
              </a:spcBef>
              <a:spcAft>
                <a:spcPts val="0"/>
              </a:spcAft>
              <a:buSzPts val="1300"/>
              <a:buFont typeface="Montserrat"/>
              <a:buChar char="■"/>
            </a:pPr>
            <a:r>
              <a:rPr lang="en" sz="1300">
                <a:solidFill>
                  <a:schemeClr val="accent1"/>
                </a:solidFill>
              </a:rPr>
              <a:t>ARIMA uses past values to predict current</a:t>
            </a:r>
            <a:br>
              <a:rPr lang="en" sz="1300">
                <a:solidFill>
                  <a:schemeClr val="accent1"/>
                </a:solidFill>
              </a:rPr>
            </a:br>
            <a:endParaRPr b="1" sz="1300" u="sng">
              <a:solidFill>
                <a:schemeClr val="dk1"/>
              </a:solidFill>
            </a:endParaRPr>
          </a:p>
          <a:p>
            <a:pPr indent="-311150" lvl="0" marL="457200" rtl="0" algn="l">
              <a:lnSpc>
                <a:spcPct val="150000"/>
              </a:lnSpc>
              <a:spcBef>
                <a:spcPts val="0"/>
              </a:spcBef>
              <a:spcAft>
                <a:spcPts val="0"/>
              </a:spcAft>
              <a:buSzPts val="1300"/>
              <a:buFont typeface="Montserrat"/>
              <a:buChar char="●"/>
            </a:pPr>
            <a:r>
              <a:rPr b="1" lang="en" sz="1300" u="sng">
                <a:solidFill>
                  <a:schemeClr val="dk1"/>
                </a:solidFill>
              </a:rPr>
              <a:t>Inputs</a:t>
            </a:r>
            <a:r>
              <a:rPr lang="en" sz="1300" u="sng">
                <a:solidFill>
                  <a:schemeClr val="dk1"/>
                </a:solidFill>
              </a:rPr>
              <a:t>:</a:t>
            </a:r>
            <a:endParaRPr sz="1300" u="sng">
              <a:solidFill>
                <a:schemeClr val="dk1"/>
              </a:solidFill>
            </a:endParaRPr>
          </a:p>
          <a:p>
            <a:pPr indent="-311150" lvl="1" marL="914400" rtl="0" algn="l">
              <a:lnSpc>
                <a:spcPct val="150000"/>
              </a:lnSpc>
              <a:spcBef>
                <a:spcPts val="0"/>
              </a:spcBef>
              <a:spcAft>
                <a:spcPts val="0"/>
              </a:spcAft>
              <a:buSzPts val="1300"/>
              <a:buFont typeface="Montserrat"/>
              <a:buChar char="○"/>
            </a:pPr>
            <a:r>
              <a:rPr lang="en" sz="1300">
                <a:solidFill>
                  <a:schemeClr val="dk1"/>
                </a:solidFill>
              </a:rPr>
              <a:t>Data (CSV File containing States, Industries, Pollutants, Emissions (by year))</a:t>
            </a:r>
            <a:br>
              <a:rPr lang="en" sz="1300">
                <a:solidFill>
                  <a:schemeClr val="dk1"/>
                </a:solidFill>
              </a:rPr>
            </a:br>
            <a:endParaRPr sz="1300">
              <a:solidFill>
                <a:schemeClr val="dk1"/>
              </a:solidFill>
            </a:endParaRPr>
          </a:p>
          <a:p>
            <a:pPr indent="-311150" lvl="0" marL="457200" rtl="0" algn="l">
              <a:lnSpc>
                <a:spcPct val="150000"/>
              </a:lnSpc>
              <a:spcBef>
                <a:spcPts val="0"/>
              </a:spcBef>
              <a:spcAft>
                <a:spcPts val="0"/>
              </a:spcAft>
              <a:buSzPts val="1300"/>
              <a:buFont typeface="Montserrat"/>
              <a:buChar char="●"/>
            </a:pPr>
            <a:r>
              <a:rPr b="1" lang="en" sz="1300" u="sng">
                <a:solidFill>
                  <a:schemeClr val="dk1"/>
                </a:solidFill>
              </a:rPr>
              <a:t>Outputs</a:t>
            </a:r>
            <a:r>
              <a:rPr lang="en" sz="1300" u="sng">
                <a:solidFill>
                  <a:schemeClr val="dk1"/>
                </a:solidFill>
              </a:rPr>
              <a:t>: </a:t>
            </a:r>
            <a:endParaRPr sz="1300" u="sng">
              <a:solidFill>
                <a:schemeClr val="dk1"/>
              </a:solidFill>
            </a:endParaRPr>
          </a:p>
          <a:p>
            <a:pPr indent="-311150" lvl="1" marL="914400" rtl="0" algn="l">
              <a:lnSpc>
                <a:spcPct val="150000"/>
              </a:lnSpc>
              <a:spcBef>
                <a:spcPts val="0"/>
              </a:spcBef>
              <a:spcAft>
                <a:spcPts val="0"/>
              </a:spcAft>
              <a:buSzPts val="1300"/>
              <a:buFont typeface="Montserrat"/>
              <a:buChar char="○"/>
            </a:pPr>
            <a:r>
              <a:rPr lang="en" sz="1300">
                <a:solidFill>
                  <a:schemeClr val="dk1"/>
                </a:solidFill>
              </a:rPr>
              <a:t>Prediction of future values of time series (based on past values )</a:t>
            </a:r>
            <a:endParaRPr sz="1300">
              <a:solidFill>
                <a:schemeClr val="dk1"/>
              </a:solidFill>
            </a:endParaRPr>
          </a:p>
          <a:p>
            <a:pPr indent="-311150" lvl="2" marL="1371600" rtl="0" algn="l">
              <a:lnSpc>
                <a:spcPct val="150000"/>
              </a:lnSpc>
              <a:spcBef>
                <a:spcPts val="0"/>
              </a:spcBef>
              <a:spcAft>
                <a:spcPts val="0"/>
              </a:spcAft>
              <a:buSzPts val="1300"/>
              <a:buFont typeface="Montserrat"/>
              <a:buChar char="■"/>
            </a:pPr>
            <a:r>
              <a:rPr lang="en" sz="1300">
                <a:solidFill>
                  <a:schemeClr val="dk1"/>
                </a:solidFill>
              </a:rPr>
              <a:t>Our model: Predicted level of emission for year (2023)</a:t>
            </a:r>
            <a:endParaRPr sz="1300">
              <a:solidFill>
                <a:schemeClr val="dk1"/>
              </a:solidFill>
            </a:endParaRPr>
          </a:p>
          <a:p>
            <a:pPr indent="0" lvl="0" marL="0" rtl="0" algn="l">
              <a:lnSpc>
                <a:spcPct val="150000"/>
              </a:lnSpc>
              <a:spcBef>
                <a:spcPts val="0"/>
              </a:spcBef>
              <a:spcAft>
                <a:spcPts val="0"/>
              </a:spcAft>
              <a:buNone/>
            </a:pPr>
            <a:r>
              <a:t/>
            </a:r>
            <a:endParaRPr sz="1300">
              <a:solidFill>
                <a:schemeClr val="dk1"/>
              </a:solidFill>
            </a:endParaRPr>
          </a:p>
          <a:p>
            <a:pPr indent="0" lvl="0" marL="0" rtl="0" algn="l">
              <a:lnSpc>
                <a:spcPct val="150000"/>
              </a:lnSpc>
              <a:spcBef>
                <a:spcPts val="0"/>
              </a:spcBef>
              <a:spcAft>
                <a:spcPts val="0"/>
              </a:spcAft>
              <a:buClr>
                <a:schemeClr val="dk1"/>
              </a:buClr>
              <a:buSzPts val="1100"/>
              <a:buFont typeface="Arial"/>
              <a:buNone/>
            </a:pPr>
            <a:r>
              <a:t/>
            </a:r>
            <a:endParaRPr sz="1300">
              <a:solidFill>
                <a:schemeClr val="dk1"/>
              </a:solidFill>
            </a:endParaRPr>
          </a:p>
          <a:p>
            <a:pPr indent="0" lvl="0" marL="0" rtl="0" algn="l">
              <a:spcBef>
                <a:spcPts val="0"/>
              </a:spcBef>
              <a:spcAft>
                <a:spcPts val="1200"/>
              </a:spcAft>
              <a:buNone/>
            </a:pPr>
            <a:r>
              <a:t/>
            </a:r>
            <a:endParaRPr sz="1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9" name="Shape 1019"/>
        <p:cNvGrpSpPr/>
        <p:nvPr/>
      </p:nvGrpSpPr>
      <p:grpSpPr>
        <a:xfrm>
          <a:off x="0" y="0"/>
          <a:ext cx="0" cy="0"/>
          <a:chOff x="0" y="0"/>
          <a:chExt cx="0" cy="0"/>
        </a:xfrm>
      </p:grpSpPr>
      <p:sp>
        <p:nvSpPr>
          <p:cNvPr id="1020" name="Google Shape;1020;p125"/>
          <p:cNvSpPr txBox="1"/>
          <p:nvPr>
            <p:ph type="title"/>
          </p:nvPr>
        </p:nvSpPr>
        <p:spPr>
          <a:xfrm>
            <a:off x="713225" y="445025"/>
            <a:ext cx="7677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Evaluation of model (Carbon Monoxide - CO)</a:t>
            </a:r>
            <a:endParaRPr/>
          </a:p>
        </p:txBody>
      </p:sp>
      <p:pic>
        <p:nvPicPr>
          <p:cNvPr id="1021" name="Google Shape;1021;p125"/>
          <p:cNvPicPr preferRelativeResize="0"/>
          <p:nvPr/>
        </p:nvPicPr>
        <p:blipFill>
          <a:blip r:embed="rId3">
            <a:alphaModFix/>
          </a:blip>
          <a:stretch>
            <a:fillRect/>
          </a:stretch>
        </p:blipFill>
        <p:spPr>
          <a:xfrm>
            <a:off x="121025" y="1017725"/>
            <a:ext cx="5104251" cy="3187175"/>
          </a:xfrm>
          <a:prstGeom prst="rect">
            <a:avLst/>
          </a:prstGeom>
          <a:noFill/>
          <a:ln>
            <a:noFill/>
          </a:ln>
        </p:spPr>
      </p:pic>
      <p:graphicFrame>
        <p:nvGraphicFramePr>
          <p:cNvPr id="1022" name="Google Shape;1022;p125"/>
          <p:cNvGraphicFramePr/>
          <p:nvPr/>
        </p:nvGraphicFramePr>
        <p:xfrm>
          <a:off x="5364050" y="1203200"/>
          <a:ext cx="3000000" cy="3000000"/>
        </p:xfrm>
        <a:graphic>
          <a:graphicData uri="http://schemas.openxmlformats.org/drawingml/2006/table">
            <a:tbl>
              <a:tblPr>
                <a:noFill/>
                <a:tableStyleId>{88D8C614-AFF8-451D-915E-AA32D1AE66BD}</a:tableStyleId>
              </a:tblPr>
              <a:tblGrid>
                <a:gridCol w="833525"/>
                <a:gridCol w="766050"/>
                <a:gridCol w="853050"/>
                <a:gridCol w="1275950"/>
              </a:tblGrid>
              <a:tr h="472000">
                <a:tc>
                  <a:txBody>
                    <a:bodyPr/>
                    <a:lstStyle/>
                    <a:p>
                      <a:pPr indent="0" lvl="0" marL="0" rtl="0" algn="l">
                        <a:spcBef>
                          <a:spcPts val="0"/>
                        </a:spcBef>
                        <a:spcAft>
                          <a:spcPts val="0"/>
                        </a:spcAft>
                        <a:buNone/>
                      </a:pPr>
                      <a:r>
                        <a:rPr b="1" lang="en" sz="1000">
                          <a:latin typeface="Vidaloka"/>
                          <a:ea typeface="Vidaloka"/>
                          <a:cs typeface="Vidaloka"/>
                          <a:sym typeface="Vidaloka"/>
                        </a:rPr>
                        <a:t>Years</a:t>
                      </a:r>
                      <a:endParaRPr b="1" sz="1000">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rgbClr val="E06666"/>
                          </a:solidFill>
                          <a:latin typeface="Vidaloka"/>
                          <a:ea typeface="Vidaloka"/>
                          <a:cs typeface="Vidaloka"/>
                          <a:sym typeface="Vidaloka"/>
                        </a:rPr>
                        <a:t>Predicted Emissions</a:t>
                      </a:r>
                      <a:endParaRPr b="1" sz="1000">
                        <a:solidFill>
                          <a:srgbClr val="E06666"/>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rgbClr val="4A86E8"/>
                          </a:solidFill>
                          <a:latin typeface="Vidaloka"/>
                          <a:ea typeface="Vidaloka"/>
                          <a:cs typeface="Vidaloka"/>
                          <a:sym typeface="Vidaloka"/>
                        </a:rPr>
                        <a:t>Actual Emissions</a:t>
                      </a:r>
                      <a:endParaRPr b="1" sz="1000">
                        <a:solidFill>
                          <a:srgbClr val="4A86E8"/>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chemeClr val="dk2"/>
                          </a:solidFill>
                          <a:latin typeface="Vidaloka"/>
                          <a:ea typeface="Vidaloka"/>
                          <a:cs typeface="Vidaloka"/>
                          <a:sym typeface="Vidaloka"/>
                        </a:rPr>
                        <a:t>Residual (Predicted-Actual)</a:t>
                      </a:r>
                      <a:endParaRPr b="1" sz="1000">
                        <a:solidFill>
                          <a:schemeClr val="dk2"/>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tcPr>
                </a:tc>
              </a:tr>
              <a:tr h="327800">
                <a:tc>
                  <a:txBody>
                    <a:bodyPr/>
                    <a:lstStyle/>
                    <a:p>
                      <a:pPr indent="0" lvl="0" marL="0" rtl="0" algn="l">
                        <a:spcBef>
                          <a:spcPts val="0"/>
                        </a:spcBef>
                        <a:spcAft>
                          <a:spcPts val="0"/>
                        </a:spcAft>
                        <a:buNone/>
                      </a:pPr>
                      <a:r>
                        <a:rPr lang="en" sz="1000">
                          <a:latin typeface="Vidaloka"/>
                          <a:ea typeface="Vidaloka"/>
                          <a:cs typeface="Vidaloka"/>
                          <a:sym typeface="Vidaloka"/>
                        </a:rPr>
                        <a:t>2019</a:t>
                      </a:r>
                      <a:endParaRPr sz="1000">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E06666"/>
                          </a:solidFill>
                          <a:latin typeface="Vidaloka"/>
                          <a:ea typeface="Vidaloka"/>
                          <a:cs typeface="Vidaloka"/>
                          <a:sym typeface="Vidaloka"/>
                        </a:rPr>
                        <a:t>61879</a:t>
                      </a:r>
                      <a:endParaRPr sz="1000">
                        <a:solidFill>
                          <a:srgbClr val="E06666"/>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4A86E8"/>
                          </a:solidFill>
                          <a:latin typeface="Vidaloka"/>
                          <a:ea typeface="Vidaloka"/>
                          <a:cs typeface="Vidaloka"/>
                          <a:sym typeface="Vidaloka"/>
                        </a:rPr>
                        <a:t>48524</a:t>
                      </a:r>
                      <a:endParaRPr sz="1000">
                        <a:solidFill>
                          <a:srgbClr val="4A86E8"/>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2"/>
                          </a:solidFill>
                          <a:latin typeface="Vidaloka"/>
                          <a:ea typeface="Vidaloka"/>
                          <a:cs typeface="Vidaloka"/>
                          <a:sym typeface="Vidaloka"/>
                        </a:rPr>
                        <a:t>13354</a:t>
                      </a:r>
                      <a:endParaRPr sz="1000">
                        <a:solidFill>
                          <a:schemeClr val="dk2"/>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tcPr>
                </a:tc>
              </a:tr>
              <a:tr h="327800">
                <a:tc>
                  <a:txBody>
                    <a:bodyPr/>
                    <a:lstStyle/>
                    <a:p>
                      <a:pPr indent="0" lvl="0" marL="0" rtl="0" algn="l">
                        <a:spcBef>
                          <a:spcPts val="0"/>
                        </a:spcBef>
                        <a:spcAft>
                          <a:spcPts val="0"/>
                        </a:spcAft>
                        <a:buNone/>
                      </a:pPr>
                      <a:r>
                        <a:rPr lang="en" sz="1000">
                          <a:latin typeface="Vidaloka"/>
                          <a:ea typeface="Vidaloka"/>
                          <a:cs typeface="Vidaloka"/>
                          <a:sym typeface="Vidaloka"/>
                        </a:rPr>
                        <a:t>2020</a:t>
                      </a:r>
                      <a:endParaRPr sz="1000">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E06666"/>
                          </a:solidFill>
                          <a:latin typeface="Vidaloka"/>
                          <a:ea typeface="Vidaloka"/>
                          <a:cs typeface="Vidaloka"/>
                          <a:sym typeface="Vidaloka"/>
                        </a:rPr>
                        <a:t>61585</a:t>
                      </a:r>
                      <a:endParaRPr sz="1000">
                        <a:solidFill>
                          <a:srgbClr val="E06666"/>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4A86E8"/>
                          </a:solidFill>
                          <a:latin typeface="Vidaloka"/>
                          <a:ea typeface="Vidaloka"/>
                          <a:cs typeface="Vidaloka"/>
                          <a:sym typeface="Vidaloka"/>
                        </a:rPr>
                        <a:t>62146</a:t>
                      </a:r>
                      <a:endParaRPr sz="1000">
                        <a:solidFill>
                          <a:srgbClr val="4A86E8"/>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2"/>
                          </a:solidFill>
                          <a:latin typeface="Vidaloka"/>
                          <a:ea typeface="Vidaloka"/>
                          <a:cs typeface="Vidaloka"/>
                          <a:sym typeface="Vidaloka"/>
                        </a:rPr>
                        <a:t>-561</a:t>
                      </a:r>
                      <a:endParaRPr sz="1000">
                        <a:solidFill>
                          <a:schemeClr val="dk2"/>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tcPr>
                </a:tc>
              </a:tr>
              <a:tr h="327800">
                <a:tc>
                  <a:txBody>
                    <a:bodyPr/>
                    <a:lstStyle/>
                    <a:p>
                      <a:pPr indent="0" lvl="0" marL="0" rtl="0" algn="l">
                        <a:spcBef>
                          <a:spcPts val="0"/>
                        </a:spcBef>
                        <a:spcAft>
                          <a:spcPts val="0"/>
                        </a:spcAft>
                        <a:buNone/>
                      </a:pPr>
                      <a:r>
                        <a:rPr lang="en" sz="1000">
                          <a:latin typeface="Vidaloka"/>
                          <a:ea typeface="Vidaloka"/>
                          <a:cs typeface="Vidaloka"/>
                          <a:sym typeface="Vidaloka"/>
                        </a:rPr>
                        <a:t>2021</a:t>
                      </a:r>
                      <a:endParaRPr sz="1000">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E06666"/>
                          </a:solidFill>
                          <a:latin typeface="Vidaloka"/>
                          <a:ea typeface="Vidaloka"/>
                          <a:cs typeface="Vidaloka"/>
                          <a:sym typeface="Vidaloka"/>
                        </a:rPr>
                        <a:t>61374</a:t>
                      </a:r>
                      <a:endParaRPr sz="1000">
                        <a:solidFill>
                          <a:srgbClr val="E06666"/>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4A86E8"/>
                          </a:solidFill>
                          <a:latin typeface="Vidaloka"/>
                          <a:ea typeface="Vidaloka"/>
                          <a:cs typeface="Vidaloka"/>
                          <a:sym typeface="Vidaloka"/>
                        </a:rPr>
                        <a:t>63105</a:t>
                      </a:r>
                      <a:endParaRPr sz="1000">
                        <a:solidFill>
                          <a:srgbClr val="4A86E8"/>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2"/>
                          </a:solidFill>
                          <a:latin typeface="Vidaloka"/>
                          <a:ea typeface="Vidaloka"/>
                          <a:cs typeface="Vidaloka"/>
                          <a:sym typeface="Vidaloka"/>
                        </a:rPr>
                        <a:t>-1731</a:t>
                      </a:r>
                      <a:endParaRPr sz="1000">
                        <a:solidFill>
                          <a:schemeClr val="dk2"/>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tcPr>
                </a:tc>
              </a:tr>
              <a:tr h="327800">
                <a:tc>
                  <a:txBody>
                    <a:bodyPr/>
                    <a:lstStyle/>
                    <a:p>
                      <a:pPr indent="0" lvl="0" marL="0" rtl="0" algn="l">
                        <a:spcBef>
                          <a:spcPts val="0"/>
                        </a:spcBef>
                        <a:spcAft>
                          <a:spcPts val="0"/>
                        </a:spcAft>
                        <a:buNone/>
                      </a:pPr>
                      <a:r>
                        <a:rPr lang="en" sz="1000">
                          <a:latin typeface="Vidaloka"/>
                          <a:ea typeface="Vidaloka"/>
                          <a:cs typeface="Vidaloka"/>
                          <a:sym typeface="Vidaloka"/>
                        </a:rPr>
                        <a:t>2022</a:t>
                      </a:r>
                      <a:endParaRPr sz="1000">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E06666"/>
                          </a:solidFill>
                          <a:latin typeface="Vidaloka"/>
                          <a:ea typeface="Vidaloka"/>
                          <a:cs typeface="Vidaloka"/>
                          <a:sym typeface="Vidaloka"/>
                        </a:rPr>
                        <a:t>61182</a:t>
                      </a:r>
                      <a:endParaRPr sz="1000">
                        <a:solidFill>
                          <a:srgbClr val="E06666"/>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4A86E8"/>
                          </a:solidFill>
                          <a:latin typeface="Vidaloka"/>
                          <a:ea typeface="Vidaloka"/>
                          <a:cs typeface="Vidaloka"/>
                          <a:sym typeface="Vidaloka"/>
                        </a:rPr>
                        <a:t>62284</a:t>
                      </a:r>
                      <a:endParaRPr sz="1000">
                        <a:solidFill>
                          <a:srgbClr val="4A86E8"/>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2"/>
                          </a:solidFill>
                          <a:latin typeface="Vidaloka"/>
                          <a:ea typeface="Vidaloka"/>
                          <a:cs typeface="Vidaloka"/>
                          <a:sym typeface="Vidaloka"/>
                        </a:rPr>
                        <a:t>-1102</a:t>
                      </a:r>
                      <a:endParaRPr sz="1000">
                        <a:solidFill>
                          <a:schemeClr val="dk2"/>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tcPr>
                </a:tc>
              </a:tr>
              <a:tr h="327800">
                <a:tc>
                  <a:txBody>
                    <a:bodyPr/>
                    <a:lstStyle/>
                    <a:p>
                      <a:pPr indent="0" lvl="0" marL="0" rtl="0" algn="l">
                        <a:spcBef>
                          <a:spcPts val="0"/>
                        </a:spcBef>
                        <a:spcAft>
                          <a:spcPts val="0"/>
                        </a:spcAft>
                        <a:buNone/>
                      </a:pPr>
                      <a:r>
                        <a:rPr lang="en" sz="1000">
                          <a:latin typeface="Vidaloka"/>
                          <a:ea typeface="Vidaloka"/>
                          <a:cs typeface="Vidaloka"/>
                          <a:sym typeface="Vidaloka"/>
                        </a:rPr>
                        <a:t>2023</a:t>
                      </a:r>
                      <a:endParaRPr sz="1000">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E06666"/>
                          </a:solidFill>
                          <a:latin typeface="Vidaloka"/>
                          <a:ea typeface="Vidaloka"/>
                          <a:cs typeface="Vidaloka"/>
                          <a:sym typeface="Vidaloka"/>
                        </a:rPr>
                        <a:t>61192</a:t>
                      </a:r>
                      <a:endParaRPr sz="1000">
                        <a:solidFill>
                          <a:srgbClr val="E06666"/>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4A86E8"/>
                          </a:solidFill>
                          <a:latin typeface="Vidaloka"/>
                          <a:ea typeface="Vidaloka"/>
                          <a:cs typeface="Vidaloka"/>
                          <a:sym typeface="Vidaloka"/>
                        </a:rPr>
                        <a:t>N/A</a:t>
                      </a:r>
                      <a:endParaRPr sz="1000">
                        <a:solidFill>
                          <a:srgbClr val="4A86E8"/>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2"/>
                          </a:solidFill>
                          <a:latin typeface="Vidaloka"/>
                          <a:ea typeface="Vidaloka"/>
                          <a:cs typeface="Vidaloka"/>
                          <a:sym typeface="Vidaloka"/>
                        </a:rPr>
                        <a:t>N/A</a:t>
                      </a:r>
                      <a:endParaRPr sz="1000">
                        <a:solidFill>
                          <a:schemeClr val="dk2"/>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
        <p:nvSpPr>
          <p:cNvPr id="1023" name="Google Shape;1023;p125"/>
          <p:cNvSpPr txBox="1"/>
          <p:nvPr/>
        </p:nvSpPr>
        <p:spPr>
          <a:xfrm>
            <a:off x="819450" y="4204900"/>
            <a:ext cx="3707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i="1" lang="en" sz="1000">
                <a:solidFill>
                  <a:schemeClr val="dk1"/>
                </a:solidFill>
                <a:latin typeface="Montserrat"/>
                <a:ea typeface="Montserrat"/>
                <a:cs typeface="Montserrat"/>
                <a:sym typeface="Montserrat"/>
              </a:rPr>
              <a:t>Note: Official Units: Emissions in 1000/tons</a:t>
            </a:r>
            <a:endParaRPr sz="1000">
              <a:solidFill>
                <a:schemeClr val="dk2"/>
              </a:solidFill>
              <a:latin typeface="Montserrat"/>
              <a:ea typeface="Montserrat"/>
              <a:cs typeface="Montserrat"/>
              <a:sym typeface="Montserrat"/>
            </a:endParaRPr>
          </a:p>
        </p:txBody>
      </p:sp>
      <p:sp>
        <p:nvSpPr>
          <p:cNvPr id="1024" name="Google Shape;1024;p125"/>
          <p:cNvSpPr txBox="1"/>
          <p:nvPr/>
        </p:nvSpPr>
        <p:spPr>
          <a:xfrm>
            <a:off x="5364050" y="3425875"/>
            <a:ext cx="3407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chemeClr val="dk2"/>
                </a:solidFill>
                <a:latin typeface="Montserrat"/>
                <a:ea typeface="Montserrat"/>
                <a:cs typeface="Montserrat"/>
                <a:sym typeface="Montserrat"/>
              </a:rPr>
              <a:t>Note: These </a:t>
            </a:r>
            <a:r>
              <a:rPr i="1" lang="en" sz="1000">
                <a:solidFill>
                  <a:schemeClr val="dk2"/>
                </a:solidFill>
                <a:latin typeface="Montserrat"/>
                <a:ea typeface="Montserrat"/>
                <a:cs typeface="Montserrat"/>
                <a:sym typeface="Montserrat"/>
              </a:rPr>
              <a:t>values are rounded to the nearest integer</a:t>
            </a:r>
            <a:endParaRPr i="1" sz="1000">
              <a:solidFill>
                <a:schemeClr val="dk2"/>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8" name="Shape 1028"/>
        <p:cNvGrpSpPr/>
        <p:nvPr/>
      </p:nvGrpSpPr>
      <p:grpSpPr>
        <a:xfrm>
          <a:off x="0" y="0"/>
          <a:ext cx="0" cy="0"/>
          <a:chOff x="0" y="0"/>
          <a:chExt cx="0" cy="0"/>
        </a:xfrm>
      </p:grpSpPr>
      <p:sp>
        <p:nvSpPr>
          <p:cNvPr id="1029" name="Google Shape;1029;p126"/>
          <p:cNvSpPr txBox="1"/>
          <p:nvPr>
            <p:ph type="title"/>
          </p:nvPr>
        </p:nvSpPr>
        <p:spPr>
          <a:xfrm>
            <a:off x="713225" y="445025"/>
            <a:ext cx="6786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of model (Ammonia - NH3)</a:t>
            </a:r>
            <a:endParaRPr/>
          </a:p>
        </p:txBody>
      </p:sp>
      <p:graphicFrame>
        <p:nvGraphicFramePr>
          <p:cNvPr id="1030" name="Google Shape;1030;p126"/>
          <p:cNvGraphicFramePr/>
          <p:nvPr/>
        </p:nvGraphicFramePr>
        <p:xfrm>
          <a:off x="5364050" y="1203200"/>
          <a:ext cx="3000000" cy="3000000"/>
        </p:xfrm>
        <a:graphic>
          <a:graphicData uri="http://schemas.openxmlformats.org/drawingml/2006/table">
            <a:tbl>
              <a:tblPr>
                <a:noFill/>
                <a:tableStyleId>{88D8C614-AFF8-451D-915E-AA32D1AE66BD}</a:tableStyleId>
              </a:tblPr>
              <a:tblGrid>
                <a:gridCol w="734950"/>
                <a:gridCol w="756000"/>
                <a:gridCol w="874700"/>
                <a:gridCol w="1254950"/>
              </a:tblGrid>
              <a:tr h="472000">
                <a:tc>
                  <a:txBody>
                    <a:bodyPr/>
                    <a:lstStyle/>
                    <a:p>
                      <a:pPr indent="0" lvl="0" marL="0" rtl="0" algn="l">
                        <a:spcBef>
                          <a:spcPts val="0"/>
                        </a:spcBef>
                        <a:spcAft>
                          <a:spcPts val="0"/>
                        </a:spcAft>
                        <a:buNone/>
                      </a:pPr>
                      <a:r>
                        <a:rPr b="1" lang="en" sz="1000">
                          <a:latin typeface="Vidaloka"/>
                          <a:ea typeface="Vidaloka"/>
                          <a:cs typeface="Vidaloka"/>
                          <a:sym typeface="Vidaloka"/>
                        </a:rPr>
                        <a:t>Years</a:t>
                      </a:r>
                      <a:endParaRPr b="1" sz="1000">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rgbClr val="E06666"/>
                          </a:solidFill>
                          <a:latin typeface="Vidaloka"/>
                          <a:ea typeface="Vidaloka"/>
                          <a:cs typeface="Vidaloka"/>
                          <a:sym typeface="Vidaloka"/>
                        </a:rPr>
                        <a:t>Predicted Emissions</a:t>
                      </a:r>
                      <a:endParaRPr b="1" sz="1000">
                        <a:solidFill>
                          <a:srgbClr val="E06666"/>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rgbClr val="4A86E8"/>
                          </a:solidFill>
                          <a:latin typeface="Vidaloka"/>
                          <a:ea typeface="Vidaloka"/>
                          <a:cs typeface="Vidaloka"/>
                          <a:sym typeface="Vidaloka"/>
                        </a:rPr>
                        <a:t>Actual Emissions</a:t>
                      </a:r>
                      <a:endParaRPr b="1" sz="1000">
                        <a:solidFill>
                          <a:srgbClr val="4A86E8"/>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chemeClr val="dk2"/>
                          </a:solidFill>
                          <a:latin typeface="Vidaloka"/>
                          <a:ea typeface="Vidaloka"/>
                          <a:cs typeface="Vidaloka"/>
                          <a:sym typeface="Vidaloka"/>
                        </a:rPr>
                        <a:t>Residual (Predicted-Actual)</a:t>
                      </a:r>
                      <a:endParaRPr b="1" sz="1000">
                        <a:solidFill>
                          <a:schemeClr val="dk2"/>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tcPr>
                </a:tc>
              </a:tr>
              <a:tr h="327800">
                <a:tc>
                  <a:txBody>
                    <a:bodyPr/>
                    <a:lstStyle/>
                    <a:p>
                      <a:pPr indent="0" lvl="0" marL="0" rtl="0" algn="l">
                        <a:spcBef>
                          <a:spcPts val="0"/>
                        </a:spcBef>
                        <a:spcAft>
                          <a:spcPts val="0"/>
                        </a:spcAft>
                        <a:buNone/>
                      </a:pPr>
                      <a:r>
                        <a:rPr lang="en" sz="1000">
                          <a:latin typeface="Vidaloka"/>
                          <a:ea typeface="Vidaloka"/>
                          <a:cs typeface="Vidaloka"/>
                          <a:sym typeface="Vidaloka"/>
                        </a:rPr>
                        <a:t>2019</a:t>
                      </a:r>
                      <a:endParaRPr sz="1000">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E06666"/>
                          </a:solidFill>
                          <a:latin typeface="Vidaloka"/>
                          <a:ea typeface="Vidaloka"/>
                          <a:cs typeface="Vidaloka"/>
                          <a:sym typeface="Vidaloka"/>
                        </a:rPr>
                        <a:t>5166</a:t>
                      </a:r>
                      <a:endParaRPr sz="1000">
                        <a:solidFill>
                          <a:srgbClr val="E06666"/>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4A86E8"/>
                          </a:solidFill>
                          <a:latin typeface="Vidaloka"/>
                          <a:ea typeface="Vidaloka"/>
                          <a:cs typeface="Vidaloka"/>
                          <a:sym typeface="Vidaloka"/>
                        </a:rPr>
                        <a:t>5141</a:t>
                      </a:r>
                      <a:endParaRPr sz="1000">
                        <a:solidFill>
                          <a:srgbClr val="4A86E8"/>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2"/>
                          </a:solidFill>
                          <a:latin typeface="Vidaloka"/>
                          <a:ea typeface="Vidaloka"/>
                          <a:cs typeface="Vidaloka"/>
                          <a:sym typeface="Vidaloka"/>
                        </a:rPr>
                        <a:t>25</a:t>
                      </a:r>
                      <a:endParaRPr sz="1000">
                        <a:solidFill>
                          <a:schemeClr val="dk2"/>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tcPr>
                </a:tc>
              </a:tr>
              <a:tr h="327800">
                <a:tc>
                  <a:txBody>
                    <a:bodyPr/>
                    <a:lstStyle/>
                    <a:p>
                      <a:pPr indent="0" lvl="0" marL="0" rtl="0" algn="l">
                        <a:spcBef>
                          <a:spcPts val="0"/>
                        </a:spcBef>
                        <a:spcAft>
                          <a:spcPts val="0"/>
                        </a:spcAft>
                        <a:buNone/>
                      </a:pPr>
                      <a:r>
                        <a:rPr lang="en" sz="1000">
                          <a:latin typeface="Vidaloka"/>
                          <a:ea typeface="Vidaloka"/>
                          <a:cs typeface="Vidaloka"/>
                          <a:sym typeface="Vidaloka"/>
                        </a:rPr>
                        <a:t>2020</a:t>
                      </a:r>
                      <a:endParaRPr sz="1000">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E06666"/>
                          </a:solidFill>
                          <a:latin typeface="Vidaloka"/>
                          <a:ea typeface="Vidaloka"/>
                          <a:cs typeface="Vidaloka"/>
                          <a:sym typeface="Vidaloka"/>
                        </a:rPr>
                        <a:t>5290</a:t>
                      </a:r>
                      <a:endParaRPr sz="1000">
                        <a:solidFill>
                          <a:srgbClr val="E06666"/>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4A86E8"/>
                          </a:solidFill>
                          <a:latin typeface="Vidaloka"/>
                          <a:ea typeface="Vidaloka"/>
                          <a:cs typeface="Vidaloka"/>
                          <a:sym typeface="Vidaloka"/>
                        </a:rPr>
                        <a:t>5481</a:t>
                      </a:r>
                      <a:endParaRPr sz="1000">
                        <a:solidFill>
                          <a:srgbClr val="4A86E8"/>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2"/>
                          </a:solidFill>
                          <a:latin typeface="Vidaloka"/>
                          <a:ea typeface="Vidaloka"/>
                          <a:cs typeface="Vidaloka"/>
                          <a:sym typeface="Vidaloka"/>
                        </a:rPr>
                        <a:t>-191</a:t>
                      </a:r>
                      <a:endParaRPr sz="1000">
                        <a:solidFill>
                          <a:schemeClr val="dk2"/>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tcPr>
                </a:tc>
              </a:tr>
              <a:tr h="327800">
                <a:tc>
                  <a:txBody>
                    <a:bodyPr/>
                    <a:lstStyle/>
                    <a:p>
                      <a:pPr indent="0" lvl="0" marL="0" rtl="0" algn="l">
                        <a:spcBef>
                          <a:spcPts val="0"/>
                        </a:spcBef>
                        <a:spcAft>
                          <a:spcPts val="0"/>
                        </a:spcAft>
                        <a:buNone/>
                      </a:pPr>
                      <a:r>
                        <a:rPr lang="en" sz="1000">
                          <a:latin typeface="Vidaloka"/>
                          <a:ea typeface="Vidaloka"/>
                          <a:cs typeface="Vidaloka"/>
                          <a:sym typeface="Vidaloka"/>
                        </a:rPr>
                        <a:t>2021</a:t>
                      </a:r>
                      <a:endParaRPr sz="1000">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E06666"/>
                          </a:solidFill>
                          <a:latin typeface="Vidaloka"/>
                          <a:ea typeface="Vidaloka"/>
                          <a:cs typeface="Vidaloka"/>
                          <a:sym typeface="Vidaloka"/>
                        </a:rPr>
                        <a:t>5346</a:t>
                      </a:r>
                      <a:endParaRPr sz="1000">
                        <a:solidFill>
                          <a:srgbClr val="E06666"/>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4A86E8"/>
                          </a:solidFill>
                          <a:latin typeface="Vidaloka"/>
                          <a:ea typeface="Vidaloka"/>
                          <a:cs typeface="Vidaloka"/>
                          <a:sym typeface="Vidaloka"/>
                        </a:rPr>
                        <a:t>5492</a:t>
                      </a:r>
                      <a:endParaRPr sz="1000">
                        <a:solidFill>
                          <a:srgbClr val="4A86E8"/>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2"/>
                          </a:solidFill>
                          <a:latin typeface="Vidaloka"/>
                          <a:ea typeface="Vidaloka"/>
                          <a:cs typeface="Vidaloka"/>
                          <a:sym typeface="Vidaloka"/>
                        </a:rPr>
                        <a:t>-146</a:t>
                      </a:r>
                      <a:endParaRPr sz="1000">
                        <a:solidFill>
                          <a:schemeClr val="dk2"/>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tcPr>
                </a:tc>
              </a:tr>
              <a:tr h="327800">
                <a:tc>
                  <a:txBody>
                    <a:bodyPr/>
                    <a:lstStyle/>
                    <a:p>
                      <a:pPr indent="0" lvl="0" marL="0" rtl="0" algn="l">
                        <a:spcBef>
                          <a:spcPts val="0"/>
                        </a:spcBef>
                        <a:spcAft>
                          <a:spcPts val="0"/>
                        </a:spcAft>
                        <a:buNone/>
                      </a:pPr>
                      <a:r>
                        <a:rPr lang="en" sz="1000">
                          <a:latin typeface="Vidaloka"/>
                          <a:ea typeface="Vidaloka"/>
                          <a:cs typeface="Vidaloka"/>
                          <a:sym typeface="Vidaloka"/>
                        </a:rPr>
                        <a:t>2022</a:t>
                      </a:r>
                      <a:endParaRPr sz="1000">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E06666"/>
                          </a:solidFill>
                          <a:latin typeface="Vidaloka"/>
                          <a:ea typeface="Vidaloka"/>
                          <a:cs typeface="Vidaloka"/>
                          <a:sym typeface="Vidaloka"/>
                        </a:rPr>
                        <a:t>5330</a:t>
                      </a:r>
                      <a:endParaRPr sz="1000">
                        <a:solidFill>
                          <a:srgbClr val="E06666"/>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4A86E8"/>
                          </a:solidFill>
                          <a:latin typeface="Vidaloka"/>
                          <a:ea typeface="Vidaloka"/>
                          <a:cs typeface="Vidaloka"/>
                          <a:sym typeface="Vidaloka"/>
                        </a:rPr>
                        <a:t>5491</a:t>
                      </a:r>
                      <a:endParaRPr sz="1000">
                        <a:solidFill>
                          <a:srgbClr val="4A86E8"/>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2"/>
                          </a:solidFill>
                          <a:latin typeface="Vidaloka"/>
                          <a:ea typeface="Vidaloka"/>
                          <a:cs typeface="Vidaloka"/>
                          <a:sym typeface="Vidaloka"/>
                        </a:rPr>
                        <a:t>-160</a:t>
                      </a:r>
                      <a:endParaRPr sz="1000">
                        <a:solidFill>
                          <a:schemeClr val="dk2"/>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tcPr>
                </a:tc>
              </a:tr>
              <a:tr h="327800">
                <a:tc>
                  <a:txBody>
                    <a:bodyPr/>
                    <a:lstStyle/>
                    <a:p>
                      <a:pPr indent="0" lvl="0" marL="0" rtl="0" algn="l">
                        <a:spcBef>
                          <a:spcPts val="0"/>
                        </a:spcBef>
                        <a:spcAft>
                          <a:spcPts val="0"/>
                        </a:spcAft>
                        <a:buNone/>
                      </a:pPr>
                      <a:r>
                        <a:rPr lang="en" sz="1000">
                          <a:latin typeface="Vidaloka"/>
                          <a:ea typeface="Vidaloka"/>
                          <a:cs typeface="Vidaloka"/>
                          <a:sym typeface="Vidaloka"/>
                        </a:rPr>
                        <a:t>2023</a:t>
                      </a:r>
                      <a:endParaRPr sz="1000">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E06666"/>
                          </a:solidFill>
                          <a:latin typeface="Vidaloka"/>
                          <a:ea typeface="Vidaloka"/>
                          <a:cs typeface="Vidaloka"/>
                          <a:sym typeface="Vidaloka"/>
                        </a:rPr>
                        <a:t>5471</a:t>
                      </a:r>
                      <a:endParaRPr sz="1000">
                        <a:solidFill>
                          <a:srgbClr val="E06666"/>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4A86E8"/>
                          </a:solidFill>
                          <a:latin typeface="Vidaloka"/>
                          <a:ea typeface="Vidaloka"/>
                          <a:cs typeface="Vidaloka"/>
                          <a:sym typeface="Vidaloka"/>
                        </a:rPr>
                        <a:t>N/A</a:t>
                      </a:r>
                      <a:endParaRPr sz="1000">
                        <a:solidFill>
                          <a:srgbClr val="4A86E8"/>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2"/>
                          </a:solidFill>
                          <a:latin typeface="Vidaloka"/>
                          <a:ea typeface="Vidaloka"/>
                          <a:cs typeface="Vidaloka"/>
                          <a:sym typeface="Vidaloka"/>
                        </a:rPr>
                        <a:t>N/A</a:t>
                      </a:r>
                      <a:endParaRPr sz="1000">
                        <a:solidFill>
                          <a:schemeClr val="dk2"/>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
        <p:nvSpPr>
          <p:cNvPr id="1031" name="Google Shape;1031;p126"/>
          <p:cNvSpPr txBox="1"/>
          <p:nvPr/>
        </p:nvSpPr>
        <p:spPr>
          <a:xfrm>
            <a:off x="819450" y="4204900"/>
            <a:ext cx="3707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i="1" lang="en" sz="1000">
                <a:solidFill>
                  <a:schemeClr val="dk1"/>
                </a:solidFill>
                <a:latin typeface="Montserrat"/>
                <a:ea typeface="Montserrat"/>
                <a:cs typeface="Montserrat"/>
                <a:sym typeface="Montserrat"/>
              </a:rPr>
              <a:t>Note: Official Units: Emissions in 1000/tons</a:t>
            </a:r>
            <a:endParaRPr sz="1000">
              <a:solidFill>
                <a:schemeClr val="dk2"/>
              </a:solidFill>
              <a:latin typeface="Montserrat"/>
              <a:ea typeface="Montserrat"/>
              <a:cs typeface="Montserrat"/>
              <a:sym typeface="Montserrat"/>
            </a:endParaRPr>
          </a:p>
        </p:txBody>
      </p:sp>
      <p:pic>
        <p:nvPicPr>
          <p:cNvPr id="1032" name="Google Shape;1032;p126"/>
          <p:cNvPicPr preferRelativeResize="0"/>
          <p:nvPr/>
        </p:nvPicPr>
        <p:blipFill>
          <a:blip r:embed="rId3">
            <a:alphaModFix/>
          </a:blip>
          <a:stretch>
            <a:fillRect/>
          </a:stretch>
        </p:blipFill>
        <p:spPr>
          <a:xfrm>
            <a:off x="121025" y="1017730"/>
            <a:ext cx="5104251" cy="3250301"/>
          </a:xfrm>
          <a:prstGeom prst="rect">
            <a:avLst/>
          </a:prstGeom>
          <a:noFill/>
          <a:ln>
            <a:noFill/>
          </a:ln>
        </p:spPr>
      </p:pic>
      <p:sp>
        <p:nvSpPr>
          <p:cNvPr id="1033" name="Google Shape;1033;p126"/>
          <p:cNvSpPr txBox="1"/>
          <p:nvPr/>
        </p:nvSpPr>
        <p:spPr>
          <a:xfrm>
            <a:off x="5364050" y="3425875"/>
            <a:ext cx="3407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chemeClr val="dk2"/>
                </a:solidFill>
                <a:latin typeface="Montserrat"/>
                <a:ea typeface="Montserrat"/>
                <a:cs typeface="Montserrat"/>
                <a:sym typeface="Montserrat"/>
              </a:rPr>
              <a:t>Note: These values are rounded to the nearest hundredth</a:t>
            </a:r>
            <a:endParaRPr i="1" sz="1000">
              <a:solidFill>
                <a:schemeClr val="dk2"/>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7" name="Shape 1037"/>
        <p:cNvGrpSpPr/>
        <p:nvPr/>
      </p:nvGrpSpPr>
      <p:grpSpPr>
        <a:xfrm>
          <a:off x="0" y="0"/>
          <a:ext cx="0" cy="0"/>
          <a:chOff x="0" y="0"/>
          <a:chExt cx="0" cy="0"/>
        </a:xfrm>
      </p:grpSpPr>
      <p:sp>
        <p:nvSpPr>
          <p:cNvPr id="1038" name="Google Shape;1038;p127"/>
          <p:cNvSpPr txBox="1"/>
          <p:nvPr>
            <p:ph type="title"/>
          </p:nvPr>
        </p:nvSpPr>
        <p:spPr>
          <a:xfrm>
            <a:off x="311900" y="323000"/>
            <a:ext cx="8372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Evaluation of model (Particulate Matter 10 - </a:t>
            </a:r>
            <a:r>
              <a:rPr lang="en" sz="2800"/>
              <a:t>PM10 </a:t>
            </a:r>
            <a:r>
              <a:rPr lang="en" sz="2800"/>
              <a:t>)</a:t>
            </a:r>
            <a:endParaRPr sz="2800"/>
          </a:p>
        </p:txBody>
      </p:sp>
      <p:graphicFrame>
        <p:nvGraphicFramePr>
          <p:cNvPr id="1039" name="Google Shape;1039;p127"/>
          <p:cNvGraphicFramePr/>
          <p:nvPr/>
        </p:nvGraphicFramePr>
        <p:xfrm>
          <a:off x="5364050" y="1203200"/>
          <a:ext cx="3000000" cy="3000000"/>
        </p:xfrm>
        <a:graphic>
          <a:graphicData uri="http://schemas.openxmlformats.org/drawingml/2006/table">
            <a:tbl>
              <a:tblPr>
                <a:noFill/>
                <a:tableStyleId>{88D8C614-AFF8-451D-915E-AA32D1AE66BD}</a:tableStyleId>
              </a:tblPr>
              <a:tblGrid>
                <a:gridCol w="734950"/>
                <a:gridCol w="756000"/>
                <a:gridCol w="874700"/>
                <a:gridCol w="1254950"/>
              </a:tblGrid>
              <a:tr h="472000">
                <a:tc>
                  <a:txBody>
                    <a:bodyPr/>
                    <a:lstStyle/>
                    <a:p>
                      <a:pPr indent="0" lvl="0" marL="0" rtl="0" algn="l">
                        <a:spcBef>
                          <a:spcPts val="0"/>
                        </a:spcBef>
                        <a:spcAft>
                          <a:spcPts val="0"/>
                        </a:spcAft>
                        <a:buNone/>
                      </a:pPr>
                      <a:r>
                        <a:rPr b="1" lang="en" sz="1000">
                          <a:latin typeface="Vidaloka"/>
                          <a:ea typeface="Vidaloka"/>
                          <a:cs typeface="Vidaloka"/>
                          <a:sym typeface="Vidaloka"/>
                        </a:rPr>
                        <a:t>Years</a:t>
                      </a:r>
                      <a:endParaRPr b="1" sz="1000">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rgbClr val="E06666"/>
                          </a:solidFill>
                          <a:latin typeface="Vidaloka"/>
                          <a:ea typeface="Vidaloka"/>
                          <a:cs typeface="Vidaloka"/>
                          <a:sym typeface="Vidaloka"/>
                        </a:rPr>
                        <a:t>Predicted Emissions</a:t>
                      </a:r>
                      <a:endParaRPr b="1" sz="1000">
                        <a:solidFill>
                          <a:srgbClr val="E06666"/>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rgbClr val="4A86E8"/>
                          </a:solidFill>
                          <a:latin typeface="Vidaloka"/>
                          <a:ea typeface="Vidaloka"/>
                          <a:cs typeface="Vidaloka"/>
                          <a:sym typeface="Vidaloka"/>
                        </a:rPr>
                        <a:t>Actual Emissions</a:t>
                      </a:r>
                      <a:endParaRPr b="1" sz="1000">
                        <a:solidFill>
                          <a:srgbClr val="4A86E8"/>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chemeClr val="dk2"/>
                          </a:solidFill>
                          <a:latin typeface="Vidaloka"/>
                          <a:ea typeface="Vidaloka"/>
                          <a:cs typeface="Vidaloka"/>
                          <a:sym typeface="Vidaloka"/>
                        </a:rPr>
                        <a:t>Residual (Predicted-Actual)</a:t>
                      </a:r>
                      <a:endParaRPr b="1" sz="1000">
                        <a:solidFill>
                          <a:schemeClr val="dk2"/>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tcPr>
                </a:tc>
              </a:tr>
              <a:tr h="327800">
                <a:tc>
                  <a:txBody>
                    <a:bodyPr/>
                    <a:lstStyle/>
                    <a:p>
                      <a:pPr indent="0" lvl="0" marL="0" rtl="0" algn="l">
                        <a:spcBef>
                          <a:spcPts val="0"/>
                        </a:spcBef>
                        <a:spcAft>
                          <a:spcPts val="0"/>
                        </a:spcAft>
                        <a:buNone/>
                      </a:pPr>
                      <a:r>
                        <a:rPr lang="en" sz="1000">
                          <a:latin typeface="Vidaloka"/>
                          <a:ea typeface="Vidaloka"/>
                          <a:cs typeface="Vidaloka"/>
                          <a:sym typeface="Vidaloka"/>
                        </a:rPr>
                        <a:t>2019</a:t>
                      </a:r>
                      <a:endParaRPr sz="1000">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E06666"/>
                          </a:solidFill>
                          <a:latin typeface="Vidaloka"/>
                          <a:ea typeface="Vidaloka"/>
                          <a:cs typeface="Vidaloka"/>
                          <a:sym typeface="Vidaloka"/>
                        </a:rPr>
                        <a:t>16104</a:t>
                      </a:r>
                      <a:endParaRPr sz="1000">
                        <a:solidFill>
                          <a:srgbClr val="E06666"/>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4A86E8"/>
                          </a:solidFill>
                          <a:latin typeface="Vidaloka"/>
                          <a:ea typeface="Vidaloka"/>
                          <a:cs typeface="Vidaloka"/>
                          <a:sym typeface="Vidaloka"/>
                        </a:rPr>
                        <a:t>14719</a:t>
                      </a:r>
                      <a:endParaRPr sz="1000">
                        <a:solidFill>
                          <a:srgbClr val="4A86E8"/>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2"/>
                          </a:solidFill>
                          <a:latin typeface="Vidaloka"/>
                          <a:ea typeface="Vidaloka"/>
                          <a:cs typeface="Vidaloka"/>
                          <a:sym typeface="Vidaloka"/>
                        </a:rPr>
                        <a:t>1386</a:t>
                      </a:r>
                      <a:endParaRPr sz="1000">
                        <a:solidFill>
                          <a:schemeClr val="dk2"/>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tcPr>
                </a:tc>
              </a:tr>
              <a:tr h="327800">
                <a:tc>
                  <a:txBody>
                    <a:bodyPr/>
                    <a:lstStyle/>
                    <a:p>
                      <a:pPr indent="0" lvl="0" marL="0" rtl="0" algn="l">
                        <a:spcBef>
                          <a:spcPts val="0"/>
                        </a:spcBef>
                        <a:spcAft>
                          <a:spcPts val="0"/>
                        </a:spcAft>
                        <a:buNone/>
                      </a:pPr>
                      <a:r>
                        <a:rPr lang="en" sz="1000">
                          <a:latin typeface="Vidaloka"/>
                          <a:ea typeface="Vidaloka"/>
                          <a:cs typeface="Vidaloka"/>
                          <a:sym typeface="Vidaloka"/>
                        </a:rPr>
                        <a:t>2020</a:t>
                      </a:r>
                      <a:endParaRPr sz="1000">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E06666"/>
                          </a:solidFill>
                          <a:latin typeface="Vidaloka"/>
                          <a:ea typeface="Vidaloka"/>
                          <a:cs typeface="Vidaloka"/>
                          <a:sym typeface="Vidaloka"/>
                        </a:rPr>
                        <a:t>16161</a:t>
                      </a:r>
                      <a:endParaRPr sz="1000">
                        <a:solidFill>
                          <a:srgbClr val="E06666"/>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4A86E8"/>
                          </a:solidFill>
                          <a:latin typeface="Vidaloka"/>
                          <a:ea typeface="Vidaloka"/>
                          <a:cs typeface="Vidaloka"/>
                          <a:sym typeface="Vidaloka"/>
                        </a:rPr>
                        <a:t>16741</a:t>
                      </a:r>
                      <a:endParaRPr sz="1000">
                        <a:solidFill>
                          <a:srgbClr val="4A86E8"/>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2"/>
                          </a:solidFill>
                          <a:latin typeface="Vidaloka"/>
                          <a:ea typeface="Vidaloka"/>
                          <a:cs typeface="Vidaloka"/>
                          <a:sym typeface="Vidaloka"/>
                        </a:rPr>
                        <a:t>-581</a:t>
                      </a:r>
                      <a:endParaRPr sz="1000">
                        <a:solidFill>
                          <a:schemeClr val="dk2"/>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tcPr>
                </a:tc>
              </a:tr>
              <a:tr h="327800">
                <a:tc>
                  <a:txBody>
                    <a:bodyPr/>
                    <a:lstStyle/>
                    <a:p>
                      <a:pPr indent="0" lvl="0" marL="0" rtl="0" algn="l">
                        <a:spcBef>
                          <a:spcPts val="0"/>
                        </a:spcBef>
                        <a:spcAft>
                          <a:spcPts val="0"/>
                        </a:spcAft>
                        <a:buNone/>
                      </a:pPr>
                      <a:r>
                        <a:rPr lang="en" sz="1000">
                          <a:latin typeface="Vidaloka"/>
                          <a:ea typeface="Vidaloka"/>
                          <a:cs typeface="Vidaloka"/>
                          <a:sym typeface="Vidaloka"/>
                        </a:rPr>
                        <a:t>2021</a:t>
                      </a:r>
                      <a:endParaRPr sz="1000">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E06666"/>
                          </a:solidFill>
                          <a:latin typeface="Vidaloka"/>
                          <a:ea typeface="Vidaloka"/>
                          <a:cs typeface="Vidaloka"/>
                          <a:sym typeface="Vidaloka"/>
                        </a:rPr>
                        <a:t>16084</a:t>
                      </a:r>
                      <a:endParaRPr sz="1000">
                        <a:solidFill>
                          <a:srgbClr val="E06666"/>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4A86E8"/>
                          </a:solidFill>
                          <a:latin typeface="Vidaloka"/>
                          <a:ea typeface="Vidaloka"/>
                          <a:cs typeface="Vidaloka"/>
                          <a:sym typeface="Vidaloka"/>
                        </a:rPr>
                        <a:t>16763</a:t>
                      </a:r>
                      <a:endParaRPr sz="1000">
                        <a:solidFill>
                          <a:srgbClr val="4A86E8"/>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2"/>
                          </a:solidFill>
                          <a:latin typeface="Vidaloka"/>
                          <a:ea typeface="Vidaloka"/>
                          <a:cs typeface="Vidaloka"/>
                          <a:sym typeface="Vidaloka"/>
                        </a:rPr>
                        <a:t>-679</a:t>
                      </a:r>
                      <a:endParaRPr sz="1000">
                        <a:solidFill>
                          <a:schemeClr val="dk2"/>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tcPr>
                </a:tc>
              </a:tr>
              <a:tr h="327800">
                <a:tc>
                  <a:txBody>
                    <a:bodyPr/>
                    <a:lstStyle/>
                    <a:p>
                      <a:pPr indent="0" lvl="0" marL="0" rtl="0" algn="l">
                        <a:spcBef>
                          <a:spcPts val="0"/>
                        </a:spcBef>
                        <a:spcAft>
                          <a:spcPts val="0"/>
                        </a:spcAft>
                        <a:buNone/>
                      </a:pPr>
                      <a:r>
                        <a:rPr lang="en" sz="1000">
                          <a:latin typeface="Vidaloka"/>
                          <a:ea typeface="Vidaloka"/>
                          <a:cs typeface="Vidaloka"/>
                          <a:sym typeface="Vidaloka"/>
                        </a:rPr>
                        <a:t>2022</a:t>
                      </a:r>
                      <a:endParaRPr sz="1000">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E06666"/>
                          </a:solidFill>
                          <a:latin typeface="Vidaloka"/>
                          <a:ea typeface="Vidaloka"/>
                          <a:cs typeface="Vidaloka"/>
                          <a:sym typeface="Vidaloka"/>
                        </a:rPr>
                        <a:t>16376</a:t>
                      </a:r>
                      <a:endParaRPr sz="1000">
                        <a:solidFill>
                          <a:srgbClr val="E06666"/>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4A86E8"/>
                          </a:solidFill>
                          <a:latin typeface="Vidaloka"/>
                          <a:ea typeface="Vidaloka"/>
                          <a:cs typeface="Vidaloka"/>
                          <a:sym typeface="Vidaloka"/>
                        </a:rPr>
                        <a:t>16761</a:t>
                      </a:r>
                      <a:endParaRPr sz="1000">
                        <a:solidFill>
                          <a:srgbClr val="4A86E8"/>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2"/>
                          </a:solidFill>
                          <a:latin typeface="Vidaloka"/>
                          <a:ea typeface="Vidaloka"/>
                          <a:cs typeface="Vidaloka"/>
                          <a:sym typeface="Vidaloka"/>
                        </a:rPr>
                        <a:t>-485</a:t>
                      </a:r>
                      <a:endParaRPr sz="1000">
                        <a:solidFill>
                          <a:schemeClr val="dk2"/>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tcPr>
                </a:tc>
              </a:tr>
              <a:tr h="327800">
                <a:tc>
                  <a:txBody>
                    <a:bodyPr/>
                    <a:lstStyle/>
                    <a:p>
                      <a:pPr indent="0" lvl="0" marL="0" rtl="0" algn="l">
                        <a:spcBef>
                          <a:spcPts val="0"/>
                        </a:spcBef>
                        <a:spcAft>
                          <a:spcPts val="0"/>
                        </a:spcAft>
                        <a:buNone/>
                      </a:pPr>
                      <a:r>
                        <a:rPr lang="en" sz="1000">
                          <a:latin typeface="Vidaloka"/>
                          <a:ea typeface="Vidaloka"/>
                          <a:cs typeface="Vidaloka"/>
                          <a:sym typeface="Vidaloka"/>
                        </a:rPr>
                        <a:t>2023</a:t>
                      </a:r>
                      <a:endParaRPr sz="1000">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E06666"/>
                          </a:solidFill>
                          <a:latin typeface="Vidaloka"/>
                          <a:ea typeface="Vidaloka"/>
                          <a:cs typeface="Vidaloka"/>
                          <a:sym typeface="Vidaloka"/>
                        </a:rPr>
                        <a:t>16275</a:t>
                      </a:r>
                      <a:endParaRPr sz="1000">
                        <a:solidFill>
                          <a:srgbClr val="E06666"/>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4A86E8"/>
                          </a:solidFill>
                          <a:latin typeface="Vidaloka"/>
                          <a:ea typeface="Vidaloka"/>
                          <a:cs typeface="Vidaloka"/>
                          <a:sym typeface="Vidaloka"/>
                        </a:rPr>
                        <a:t>N/A</a:t>
                      </a:r>
                      <a:endParaRPr sz="1000">
                        <a:solidFill>
                          <a:srgbClr val="4A86E8"/>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2"/>
                          </a:solidFill>
                          <a:latin typeface="Vidaloka"/>
                          <a:ea typeface="Vidaloka"/>
                          <a:cs typeface="Vidaloka"/>
                          <a:sym typeface="Vidaloka"/>
                        </a:rPr>
                        <a:t>N/A</a:t>
                      </a:r>
                      <a:endParaRPr sz="1000">
                        <a:solidFill>
                          <a:schemeClr val="dk2"/>
                        </a:solidFill>
                        <a:latin typeface="Vidaloka"/>
                        <a:ea typeface="Vidaloka"/>
                        <a:cs typeface="Vidaloka"/>
                        <a:sym typeface="Vidaloka"/>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
        <p:nvSpPr>
          <p:cNvPr id="1040" name="Google Shape;1040;p127"/>
          <p:cNvSpPr txBox="1"/>
          <p:nvPr/>
        </p:nvSpPr>
        <p:spPr>
          <a:xfrm>
            <a:off x="819450" y="4204900"/>
            <a:ext cx="3707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i="1" lang="en" sz="1000">
                <a:solidFill>
                  <a:schemeClr val="dk1"/>
                </a:solidFill>
                <a:latin typeface="Montserrat"/>
                <a:ea typeface="Montserrat"/>
                <a:cs typeface="Montserrat"/>
                <a:sym typeface="Montserrat"/>
              </a:rPr>
              <a:t>Note: Official Units: Emissions in 1000/tons</a:t>
            </a:r>
            <a:endParaRPr sz="1000">
              <a:solidFill>
                <a:schemeClr val="dk2"/>
              </a:solidFill>
              <a:latin typeface="Montserrat"/>
              <a:ea typeface="Montserrat"/>
              <a:cs typeface="Montserrat"/>
              <a:sym typeface="Montserrat"/>
            </a:endParaRPr>
          </a:p>
        </p:txBody>
      </p:sp>
      <p:sp>
        <p:nvSpPr>
          <p:cNvPr id="1041" name="Google Shape;1041;p127"/>
          <p:cNvSpPr txBox="1"/>
          <p:nvPr/>
        </p:nvSpPr>
        <p:spPr>
          <a:xfrm>
            <a:off x="5364050" y="3425875"/>
            <a:ext cx="3407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chemeClr val="dk2"/>
                </a:solidFill>
                <a:latin typeface="Montserrat"/>
                <a:ea typeface="Montserrat"/>
                <a:cs typeface="Montserrat"/>
                <a:sym typeface="Montserrat"/>
              </a:rPr>
              <a:t>Note: These values are rounded to the nearest hundredth</a:t>
            </a:r>
            <a:endParaRPr i="1" sz="1000">
              <a:solidFill>
                <a:schemeClr val="dk2"/>
              </a:solidFill>
              <a:latin typeface="Montserrat"/>
              <a:ea typeface="Montserrat"/>
              <a:cs typeface="Montserrat"/>
              <a:sym typeface="Montserrat"/>
            </a:endParaRPr>
          </a:p>
        </p:txBody>
      </p:sp>
      <p:pic>
        <p:nvPicPr>
          <p:cNvPr id="1042" name="Google Shape;1042;p127"/>
          <p:cNvPicPr preferRelativeResize="0"/>
          <p:nvPr/>
        </p:nvPicPr>
        <p:blipFill>
          <a:blip r:embed="rId3">
            <a:alphaModFix/>
          </a:blip>
          <a:stretch>
            <a:fillRect/>
          </a:stretch>
        </p:blipFill>
        <p:spPr>
          <a:xfrm>
            <a:off x="121019" y="942005"/>
            <a:ext cx="5104250" cy="321659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inimalist Business Slides XL by Slidesgo">
  <a:themeElements>
    <a:clrScheme name="Simple Light">
      <a:dk1>
        <a:srgbClr val="000000"/>
      </a:dk1>
      <a:lt1>
        <a:srgbClr val="E3E7F0"/>
      </a:lt1>
      <a:dk2>
        <a:srgbClr val="000000"/>
      </a:dk2>
      <a:lt2>
        <a:srgbClr val="E3E7F0"/>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Minimalist Business Slides XL by Slidesgo">
  <a:themeElements>
    <a:clrScheme name="Simple Light">
      <a:dk1>
        <a:srgbClr val="000000"/>
      </a:dk1>
      <a:lt1>
        <a:srgbClr val="E3E7F0"/>
      </a:lt1>
      <a:dk2>
        <a:srgbClr val="000000"/>
      </a:dk2>
      <a:lt2>
        <a:srgbClr val="E3E7F0"/>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