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>
        <p:scale>
          <a:sx n="154" d="100"/>
          <a:sy n="154" d="100"/>
        </p:scale>
        <p:origin x="-2320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407D-287A-7E45-91CE-8E97C0D1AA4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A605-7EBD-EE40-B39A-8AA14879F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5A605-7EBD-EE40-B39A-8AA14879F4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40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8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32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1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09" y="1186683"/>
            <a:ext cx="6337300" cy="3479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8048" y="2557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29095" y="1827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53546" y="1827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6123" y="31598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553546" y="2377065"/>
            <a:ext cx="1934431" cy="802070"/>
          </a:xfrm>
          <a:prstGeom prst="bentConnector3">
            <a:avLst>
              <a:gd name="adj1" fmla="val -7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/>
          <p:nvPr/>
        </p:nvCxnSpPr>
        <p:spPr>
          <a:xfrm rot="10800000">
            <a:off x="5028082" y="2813126"/>
            <a:ext cx="1870108" cy="366009"/>
          </a:xfrm>
          <a:prstGeom prst="bentConnector3">
            <a:avLst>
              <a:gd name="adj1" fmla="val 7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702258" y="2653079"/>
            <a:ext cx="4154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</a:rPr>
              <a:t>飴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21" name="カギ線コネクタ 20"/>
          <p:cNvCxnSpPr/>
          <p:nvPr/>
        </p:nvCxnSpPr>
        <p:spPr>
          <a:xfrm flipV="1">
            <a:off x="5059078" y="2653076"/>
            <a:ext cx="2325864" cy="286736"/>
          </a:xfrm>
          <a:prstGeom prst="bentConnector3">
            <a:avLst>
              <a:gd name="adj1" fmla="val 12729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03722" y="2939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⑤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0" name="カギ線コネクタ 29"/>
          <p:cNvCxnSpPr/>
          <p:nvPr/>
        </p:nvCxnSpPr>
        <p:spPr>
          <a:xfrm flipV="1">
            <a:off x="7284203" y="2270503"/>
            <a:ext cx="1100380" cy="382573"/>
          </a:xfrm>
          <a:prstGeom prst="bentConnector3">
            <a:avLst>
              <a:gd name="adj1" fmla="val 140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0"/>
            <a:endCxn id="6" idx="2"/>
          </p:cNvCxnSpPr>
          <p:nvPr/>
        </p:nvCxnSpPr>
        <p:spPr>
          <a:xfrm rot="16200000" flipV="1">
            <a:off x="3661136" y="1872589"/>
            <a:ext cx="360371" cy="1008953"/>
          </a:xfrm>
          <a:prstGeom prst="bentConnector3">
            <a:avLst>
              <a:gd name="adj1" fmla="val 200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694506" y="2262190"/>
            <a:ext cx="651291" cy="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2279247" cy="6858000"/>
          </a:xfrm>
          <a:prstGeom prst="rect">
            <a:avLst/>
          </a:prstGeom>
        </p:spPr>
      </p:pic>
      <p:cxnSp>
        <p:nvCxnSpPr>
          <p:cNvPr id="6" name="カギ線コネクタ 5"/>
          <p:cNvCxnSpPr/>
          <p:nvPr/>
        </p:nvCxnSpPr>
        <p:spPr>
          <a:xfrm rot="16200000" flipH="1">
            <a:off x="5080462" y="1794825"/>
            <a:ext cx="2092276" cy="6723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/>
          <p:nvPr/>
        </p:nvCxnSpPr>
        <p:spPr>
          <a:xfrm rot="5400000">
            <a:off x="5331418" y="3487121"/>
            <a:ext cx="1441343" cy="821411"/>
          </a:xfrm>
          <a:prstGeom prst="bentConnector3">
            <a:avLst>
              <a:gd name="adj1" fmla="val 5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5641384" y="4742480"/>
            <a:ext cx="604436" cy="511448"/>
          </a:xfrm>
          <a:prstGeom prst="bentConnector3">
            <a:avLst>
              <a:gd name="adj1" fmla="val 142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126600" y="5253928"/>
            <a:ext cx="0" cy="526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460994" y="3759326"/>
            <a:ext cx="110799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左端を通る！</a:t>
            </a:r>
            <a:endParaRPr lang="en-US" altLang="ja-JP" sz="1200" dirty="0" smtClean="0"/>
          </a:p>
        </p:txBody>
      </p:sp>
      <p:cxnSp>
        <p:nvCxnSpPr>
          <p:cNvPr id="43" name="カギ線コネクタ 42"/>
          <p:cNvCxnSpPr/>
          <p:nvPr/>
        </p:nvCxnSpPr>
        <p:spPr>
          <a:xfrm rot="5400000" flipH="1" flipV="1">
            <a:off x="5394307" y="4630118"/>
            <a:ext cx="2069022" cy="604436"/>
          </a:xfrm>
          <a:prstGeom prst="bentConnector3">
            <a:avLst>
              <a:gd name="adj1" fmla="val -618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539303" y="3528493"/>
            <a:ext cx="4154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FF00"/>
                </a:solidFill>
              </a:rPr>
              <a:t>木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48" name="カギ線コネクタ 47"/>
          <p:cNvCxnSpPr/>
          <p:nvPr/>
        </p:nvCxnSpPr>
        <p:spPr>
          <a:xfrm rot="5400000">
            <a:off x="5088627" y="5010308"/>
            <a:ext cx="2812941" cy="649967"/>
          </a:xfrm>
          <a:prstGeom prst="bentConnector3">
            <a:avLst>
              <a:gd name="adj1" fmla="val 8966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159000"/>
            <a:ext cx="7416800" cy="2540000"/>
          </a:xfrm>
          <a:prstGeom prst="rect">
            <a:avLst/>
          </a:prstGeom>
        </p:spPr>
      </p:pic>
      <p:cxnSp>
        <p:nvCxnSpPr>
          <p:cNvPr id="5" name="カギ線コネクタ 4"/>
          <p:cNvCxnSpPr/>
          <p:nvPr/>
        </p:nvCxnSpPr>
        <p:spPr>
          <a:xfrm rot="5400000" flipH="1" flipV="1">
            <a:off x="2575454" y="3531926"/>
            <a:ext cx="931338" cy="592667"/>
          </a:xfrm>
          <a:prstGeom prst="bentConnector3">
            <a:avLst>
              <a:gd name="adj1" fmla="val 18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16200000" flipV="1">
            <a:off x="2802072" y="2827204"/>
            <a:ext cx="712259" cy="358513"/>
          </a:xfrm>
          <a:prstGeom prst="bentConnector3">
            <a:avLst>
              <a:gd name="adj1" fmla="val 18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 rot="16200000" flipH="1">
            <a:off x="2735394" y="2836729"/>
            <a:ext cx="1915851" cy="1543050"/>
          </a:xfrm>
          <a:prstGeom prst="bentConnector3">
            <a:avLst>
              <a:gd name="adj1" fmla="val 6342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3982514" y="2530338"/>
            <a:ext cx="1677986" cy="131075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 rot="16200000" flipV="1">
            <a:off x="3619365" y="2769793"/>
            <a:ext cx="1776421" cy="1271851"/>
          </a:xfrm>
          <a:prstGeom prst="bentConnector3">
            <a:avLst>
              <a:gd name="adj1" fmla="val 8418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吹き出し 40"/>
          <p:cNvSpPr/>
          <p:nvPr/>
        </p:nvSpPr>
        <p:spPr>
          <a:xfrm>
            <a:off x="6161079" y="3928138"/>
            <a:ext cx="823526" cy="222381"/>
          </a:xfrm>
          <a:prstGeom prst="wedgeRectCallout">
            <a:avLst>
              <a:gd name="adj1" fmla="val -35266"/>
              <a:gd name="adj2" fmla="val -89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ブリーのみ</a:t>
            </a:r>
            <a:endParaRPr kumimoji="1" lang="ja-JP" altLang="en-US" sz="1000" dirty="0"/>
          </a:p>
        </p:txBody>
      </p:sp>
      <p:cxnSp>
        <p:nvCxnSpPr>
          <p:cNvPr id="42" name="カギ線コネクタ 41"/>
          <p:cNvCxnSpPr/>
          <p:nvPr/>
        </p:nvCxnSpPr>
        <p:spPr>
          <a:xfrm flipV="1">
            <a:off x="5617636" y="2700337"/>
            <a:ext cx="633144" cy="60721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>
            <a:off x="6407944" y="2714625"/>
            <a:ext cx="2164556" cy="303607"/>
          </a:xfrm>
          <a:prstGeom prst="bentConnector3">
            <a:avLst>
              <a:gd name="adj1" fmla="val 193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>
            <a:off x="8501064" y="3348566"/>
            <a:ext cx="857250" cy="536710"/>
          </a:xfrm>
          <a:prstGeom prst="bentConnector3">
            <a:avLst>
              <a:gd name="adj1" fmla="val -85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吹き出し 55"/>
          <p:cNvSpPr/>
          <p:nvPr/>
        </p:nvSpPr>
        <p:spPr>
          <a:xfrm>
            <a:off x="9008362" y="3245049"/>
            <a:ext cx="699904" cy="207034"/>
          </a:xfrm>
          <a:prstGeom prst="wedgeRectCallout">
            <a:avLst>
              <a:gd name="adj1" fmla="val -568"/>
              <a:gd name="adj2" fmla="val 86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ウイのみ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5615648" y="3327428"/>
            <a:ext cx="0" cy="47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739693" y="42939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FF0000"/>
                </a:solidFill>
              </a:rPr>
              <a:t>①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625589" y="36743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0B050"/>
                </a:solidFill>
              </a:rPr>
              <a:t>②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534807" y="29372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070C0"/>
                </a:solidFill>
              </a:rPr>
              <a:t>③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739900"/>
            <a:ext cx="3819525" cy="3371850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>
            <a:off x="4290793" y="3063218"/>
            <a:ext cx="1573979" cy="547085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5869999" y="3610304"/>
            <a:ext cx="1229710" cy="441435"/>
          </a:xfrm>
          <a:prstGeom prst="bentConnector3">
            <a:avLst>
              <a:gd name="adj1" fmla="val -98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 rot="16200000" flipV="1">
            <a:off x="5743964" y="2722119"/>
            <a:ext cx="1813035" cy="867104"/>
          </a:xfrm>
          <a:prstGeom prst="bentConnector3">
            <a:avLst>
              <a:gd name="adj1" fmla="val 795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287569" y="1849317"/>
            <a:ext cx="19800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①ポイントアップ回収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391807" y="2617076"/>
            <a:ext cx="523055" cy="6695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43880" y="2422033"/>
            <a:ext cx="108234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070C0"/>
                </a:solidFill>
              </a:rPr>
              <a:t>②デパート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232163" y="3215423"/>
            <a:ext cx="523055" cy="4901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10245" y="3762508"/>
            <a:ext cx="723275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B050"/>
                </a:solidFill>
              </a:rPr>
              <a:t>③ジム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858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</Words>
  <Application>Microsoft Macintosh PowerPoint</Application>
  <PresentationFormat>ワイド画面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</cp:revision>
  <dcterms:created xsi:type="dcterms:W3CDTF">2017-03-02T16:48:40Z</dcterms:created>
  <dcterms:modified xsi:type="dcterms:W3CDTF">2017-03-02T21:18:07Z</dcterms:modified>
</cp:coreProperties>
</file>