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36025138" cy="28817888"/>
  <p:notesSz cx="6858000" cy="9144000"/>
  <p:defaultTextStyle>
    <a:defPPr>
      <a:defRPr lang="ja-JP"/>
    </a:defPPr>
    <a:lvl1pPr marL="0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1pPr>
    <a:lvl2pPr marL="1556217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2pPr>
    <a:lvl3pPr marL="3112435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3pPr>
    <a:lvl4pPr marL="4668652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4pPr>
    <a:lvl5pPr marL="6224869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5pPr>
    <a:lvl6pPr marL="7781087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6pPr>
    <a:lvl7pPr marL="9337304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7pPr>
    <a:lvl8pPr marL="10893522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8pPr>
    <a:lvl9pPr marL="12449739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0"/>
  </p:normalViewPr>
  <p:slideViewPr>
    <p:cSldViewPr snapToGrid="0" snapToObjects="1">
      <p:cViewPr>
        <p:scale>
          <a:sx n="92" d="100"/>
          <a:sy n="92" d="100"/>
        </p:scale>
        <p:origin x="-6776" y="-6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407D-287A-7E45-91CE-8E97C0D1AA4D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A605-7EBD-EE40-B39A-8AA14879F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1pPr>
    <a:lvl2pPr marL="1556217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2pPr>
    <a:lvl3pPr marL="3112435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3pPr>
    <a:lvl4pPr marL="4668652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4pPr>
    <a:lvl5pPr marL="6224869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5pPr>
    <a:lvl6pPr marL="7781087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6pPr>
    <a:lvl7pPr marL="9337304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7pPr>
    <a:lvl8pPr marL="10893522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8pPr>
    <a:lvl9pPr marL="12449739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5A605-7EBD-EE40-B39A-8AA14879F4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886" y="4716263"/>
            <a:ext cx="30621367" cy="10032894"/>
          </a:xfrm>
        </p:spPr>
        <p:txBody>
          <a:bodyPr anchor="b"/>
          <a:lstStyle>
            <a:lvl1pPr algn="ctr">
              <a:defRPr sz="236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142" y="15136064"/>
            <a:ext cx="27018854" cy="6957650"/>
          </a:xfrm>
        </p:spPr>
        <p:txBody>
          <a:bodyPr/>
          <a:lstStyle>
            <a:lvl1pPr marL="0" indent="0" algn="ctr">
              <a:buNone/>
              <a:defRPr sz="9456"/>
            </a:lvl1pPr>
            <a:lvl2pPr marL="1801277" indent="0" algn="ctr">
              <a:buNone/>
              <a:defRPr sz="7880"/>
            </a:lvl2pPr>
            <a:lvl3pPr marL="3602553" indent="0" algn="ctr">
              <a:buNone/>
              <a:defRPr sz="7092"/>
            </a:lvl3pPr>
            <a:lvl4pPr marL="5403830" indent="0" algn="ctr">
              <a:buNone/>
              <a:defRPr sz="6304"/>
            </a:lvl4pPr>
            <a:lvl5pPr marL="7205106" indent="0" algn="ctr">
              <a:buNone/>
              <a:defRPr sz="6304"/>
            </a:lvl5pPr>
            <a:lvl6pPr marL="9006383" indent="0" algn="ctr">
              <a:buNone/>
              <a:defRPr sz="6304"/>
            </a:lvl6pPr>
            <a:lvl7pPr marL="10807659" indent="0" algn="ctr">
              <a:buNone/>
              <a:defRPr sz="6304"/>
            </a:lvl7pPr>
            <a:lvl8pPr marL="12608936" indent="0" algn="ctr">
              <a:buNone/>
              <a:defRPr sz="6304"/>
            </a:lvl8pPr>
            <a:lvl9pPr marL="14410212" indent="0" algn="ctr">
              <a:buNone/>
              <a:defRPr sz="630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80492" y="1534286"/>
            <a:ext cx="7767920" cy="244218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730" y="1534286"/>
            <a:ext cx="22853447" cy="244218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967" y="7184468"/>
            <a:ext cx="31071682" cy="11987439"/>
          </a:xfrm>
        </p:spPr>
        <p:txBody>
          <a:bodyPr anchor="b"/>
          <a:lstStyle>
            <a:lvl1pPr>
              <a:defRPr sz="236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967" y="19285313"/>
            <a:ext cx="31071682" cy="6303911"/>
          </a:xfrm>
        </p:spPr>
        <p:txBody>
          <a:bodyPr/>
          <a:lstStyle>
            <a:lvl1pPr marL="0" indent="0">
              <a:buNone/>
              <a:defRPr sz="9456">
                <a:solidFill>
                  <a:schemeClr val="tx1"/>
                </a:solidFill>
              </a:defRPr>
            </a:lvl1pPr>
            <a:lvl2pPr marL="1801277" indent="0">
              <a:buNone/>
              <a:defRPr sz="7880">
                <a:solidFill>
                  <a:schemeClr val="tx1">
                    <a:tint val="75000"/>
                  </a:schemeClr>
                </a:solidFill>
              </a:defRPr>
            </a:lvl2pPr>
            <a:lvl3pPr marL="3602553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3pPr>
            <a:lvl4pPr marL="5403830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4pPr>
            <a:lvl5pPr marL="7205106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5pPr>
            <a:lvl6pPr marL="9006383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6pPr>
            <a:lvl7pPr marL="10807659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7pPr>
            <a:lvl8pPr marL="12608936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8pPr>
            <a:lvl9pPr marL="14410212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728" y="7671429"/>
            <a:ext cx="15310684" cy="182846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37726" y="7671429"/>
            <a:ext cx="15310684" cy="182846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534292"/>
            <a:ext cx="31071682" cy="557012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1424" y="7064387"/>
            <a:ext cx="15240320" cy="3462147"/>
          </a:xfrm>
        </p:spPr>
        <p:txBody>
          <a:bodyPr anchor="b"/>
          <a:lstStyle>
            <a:lvl1pPr marL="0" indent="0">
              <a:buNone/>
              <a:defRPr sz="9456" b="1"/>
            </a:lvl1pPr>
            <a:lvl2pPr marL="1801277" indent="0">
              <a:buNone/>
              <a:defRPr sz="7880" b="1"/>
            </a:lvl2pPr>
            <a:lvl3pPr marL="3602553" indent="0">
              <a:buNone/>
              <a:defRPr sz="7092" b="1"/>
            </a:lvl3pPr>
            <a:lvl4pPr marL="5403830" indent="0">
              <a:buNone/>
              <a:defRPr sz="6304" b="1"/>
            </a:lvl4pPr>
            <a:lvl5pPr marL="7205106" indent="0">
              <a:buNone/>
              <a:defRPr sz="6304" b="1"/>
            </a:lvl5pPr>
            <a:lvl6pPr marL="9006383" indent="0">
              <a:buNone/>
              <a:defRPr sz="6304" b="1"/>
            </a:lvl6pPr>
            <a:lvl7pPr marL="10807659" indent="0">
              <a:buNone/>
              <a:defRPr sz="6304" b="1"/>
            </a:lvl7pPr>
            <a:lvl8pPr marL="12608936" indent="0">
              <a:buNone/>
              <a:defRPr sz="6304" b="1"/>
            </a:lvl8pPr>
            <a:lvl9pPr marL="14410212" indent="0">
              <a:buNone/>
              <a:defRPr sz="63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1424" y="10526534"/>
            <a:ext cx="15240320" cy="154829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37728" y="7064387"/>
            <a:ext cx="15315376" cy="3462147"/>
          </a:xfrm>
        </p:spPr>
        <p:txBody>
          <a:bodyPr anchor="b"/>
          <a:lstStyle>
            <a:lvl1pPr marL="0" indent="0">
              <a:buNone/>
              <a:defRPr sz="9456" b="1"/>
            </a:lvl1pPr>
            <a:lvl2pPr marL="1801277" indent="0">
              <a:buNone/>
              <a:defRPr sz="7880" b="1"/>
            </a:lvl2pPr>
            <a:lvl3pPr marL="3602553" indent="0">
              <a:buNone/>
              <a:defRPr sz="7092" b="1"/>
            </a:lvl3pPr>
            <a:lvl4pPr marL="5403830" indent="0">
              <a:buNone/>
              <a:defRPr sz="6304" b="1"/>
            </a:lvl4pPr>
            <a:lvl5pPr marL="7205106" indent="0">
              <a:buNone/>
              <a:defRPr sz="6304" b="1"/>
            </a:lvl5pPr>
            <a:lvl6pPr marL="9006383" indent="0">
              <a:buNone/>
              <a:defRPr sz="6304" b="1"/>
            </a:lvl6pPr>
            <a:lvl7pPr marL="10807659" indent="0">
              <a:buNone/>
              <a:defRPr sz="6304" b="1"/>
            </a:lvl7pPr>
            <a:lvl8pPr marL="12608936" indent="0">
              <a:buNone/>
              <a:defRPr sz="6304" b="1"/>
            </a:lvl8pPr>
            <a:lvl9pPr marL="14410212" indent="0">
              <a:buNone/>
              <a:defRPr sz="63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37728" y="10526534"/>
            <a:ext cx="15315376" cy="154829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921192"/>
            <a:ext cx="11619045" cy="6724174"/>
          </a:xfrm>
        </p:spPr>
        <p:txBody>
          <a:bodyPr anchor="b"/>
          <a:lstStyle>
            <a:lvl1pPr>
              <a:defRPr sz="126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5376" y="4149248"/>
            <a:ext cx="18237726" cy="20479379"/>
          </a:xfrm>
        </p:spPr>
        <p:txBody>
          <a:bodyPr/>
          <a:lstStyle>
            <a:lvl1pPr>
              <a:defRPr sz="12607"/>
            </a:lvl1pPr>
            <a:lvl2pPr>
              <a:defRPr sz="11031"/>
            </a:lvl2pPr>
            <a:lvl3pPr>
              <a:defRPr sz="9456"/>
            </a:lvl3pPr>
            <a:lvl4pPr>
              <a:defRPr sz="7880"/>
            </a:lvl4pPr>
            <a:lvl5pPr>
              <a:defRPr sz="7880"/>
            </a:lvl5pPr>
            <a:lvl6pPr>
              <a:defRPr sz="7880"/>
            </a:lvl6pPr>
            <a:lvl7pPr>
              <a:defRPr sz="7880"/>
            </a:lvl7pPr>
            <a:lvl8pPr>
              <a:defRPr sz="7880"/>
            </a:lvl8pPr>
            <a:lvl9pPr>
              <a:defRPr sz="78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420" y="8645366"/>
            <a:ext cx="11619045" cy="16016611"/>
          </a:xfrm>
        </p:spPr>
        <p:txBody>
          <a:bodyPr/>
          <a:lstStyle>
            <a:lvl1pPr marL="0" indent="0">
              <a:buNone/>
              <a:defRPr sz="6304"/>
            </a:lvl1pPr>
            <a:lvl2pPr marL="1801277" indent="0">
              <a:buNone/>
              <a:defRPr sz="5516"/>
            </a:lvl2pPr>
            <a:lvl3pPr marL="3602553" indent="0">
              <a:buNone/>
              <a:defRPr sz="4728"/>
            </a:lvl3pPr>
            <a:lvl4pPr marL="5403830" indent="0">
              <a:buNone/>
              <a:defRPr sz="3940"/>
            </a:lvl4pPr>
            <a:lvl5pPr marL="7205106" indent="0">
              <a:buNone/>
              <a:defRPr sz="3940"/>
            </a:lvl5pPr>
            <a:lvl6pPr marL="9006383" indent="0">
              <a:buNone/>
              <a:defRPr sz="3940"/>
            </a:lvl6pPr>
            <a:lvl7pPr marL="10807659" indent="0">
              <a:buNone/>
              <a:defRPr sz="3940"/>
            </a:lvl7pPr>
            <a:lvl8pPr marL="12608936" indent="0">
              <a:buNone/>
              <a:defRPr sz="3940"/>
            </a:lvl8pPr>
            <a:lvl9pPr marL="14410212" indent="0">
              <a:buNone/>
              <a:defRPr sz="39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921192"/>
            <a:ext cx="11619045" cy="6724174"/>
          </a:xfrm>
        </p:spPr>
        <p:txBody>
          <a:bodyPr anchor="b"/>
          <a:lstStyle>
            <a:lvl1pPr>
              <a:defRPr sz="126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15376" y="4149248"/>
            <a:ext cx="18237726" cy="20479379"/>
          </a:xfrm>
        </p:spPr>
        <p:txBody>
          <a:bodyPr anchor="t"/>
          <a:lstStyle>
            <a:lvl1pPr marL="0" indent="0">
              <a:buNone/>
              <a:defRPr sz="12607"/>
            </a:lvl1pPr>
            <a:lvl2pPr marL="1801277" indent="0">
              <a:buNone/>
              <a:defRPr sz="11031"/>
            </a:lvl2pPr>
            <a:lvl3pPr marL="3602553" indent="0">
              <a:buNone/>
              <a:defRPr sz="9456"/>
            </a:lvl3pPr>
            <a:lvl4pPr marL="5403830" indent="0">
              <a:buNone/>
              <a:defRPr sz="7880"/>
            </a:lvl4pPr>
            <a:lvl5pPr marL="7205106" indent="0">
              <a:buNone/>
              <a:defRPr sz="7880"/>
            </a:lvl5pPr>
            <a:lvl6pPr marL="9006383" indent="0">
              <a:buNone/>
              <a:defRPr sz="7880"/>
            </a:lvl6pPr>
            <a:lvl7pPr marL="10807659" indent="0">
              <a:buNone/>
              <a:defRPr sz="7880"/>
            </a:lvl7pPr>
            <a:lvl8pPr marL="12608936" indent="0">
              <a:buNone/>
              <a:defRPr sz="7880"/>
            </a:lvl8pPr>
            <a:lvl9pPr marL="14410212" indent="0">
              <a:buNone/>
              <a:defRPr sz="788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420" y="8645366"/>
            <a:ext cx="11619045" cy="16016611"/>
          </a:xfrm>
        </p:spPr>
        <p:txBody>
          <a:bodyPr/>
          <a:lstStyle>
            <a:lvl1pPr marL="0" indent="0">
              <a:buNone/>
              <a:defRPr sz="6304"/>
            </a:lvl1pPr>
            <a:lvl2pPr marL="1801277" indent="0">
              <a:buNone/>
              <a:defRPr sz="5516"/>
            </a:lvl2pPr>
            <a:lvl3pPr marL="3602553" indent="0">
              <a:buNone/>
              <a:defRPr sz="4728"/>
            </a:lvl3pPr>
            <a:lvl4pPr marL="5403830" indent="0">
              <a:buNone/>
              <a:defRPr sz="3940"/>
            </a:lvl4pPr>
            <a:lvl5pPr marL="7205106" indent="0">
              <a:buNone/>
              <a:defRPr sz="3940"/>
            </a:lvl5pPr>
            <a:lvl6pPr marL="9006383" indent="0">
              <a:buNone/>
              <a:defRPr sz="3940"/>
            </a:lvl6pPr>
            <a:lvl7pPr marL="10807659" indent="0">
              <a:buNone/>
              <a:defRPr sz="3940"/>
            </a:lvl7pPr>
            <a:lvl8pPr marL="12608936" indent="0">
              <a:buNone/>
              <a:defRPr sz="3940"/>
            </a:lvl8pPr>
            <a:lvl9pPr marL="14410212" indent="0">
              <a:buNone/>
              <a:defRPr sz="39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728" y="1534292"/>
            <a:ext cx="31071682" cy="557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728" y="7671429"/>
            <a:ext cx="31071682" cy="1828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6728" y="26709919"/>
            <a:ext cx="8105656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BBD-8F7E-4840-AD5E-0CE5BBBD1E40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33327" y="26709919"/>
            <a:ext cx="12158484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42754" y="26709919"/>
            <a:ext cx="8105656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2553" rtl="0" eaLnBrk="1" latinLnBrk="0" hangingPunct="1">
        <a:lnSpc>
          <a:spcPct val="90000"/>
        </a:lnSpc>
        <a:spcBef>
          <a:spcPct val="0"/>
        </a:spcBef>
        <a:buNone/>
        <a:defRPr kumimoji="1" sz="17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638" indent="-900638" algn="l" defTabSz="3602553" rtl="0" eaLnBrk="1" latinLnBrk="0" hangingPunct="1">
        <a:lnSpc>
          <a:spcPct val="90000"/>
        </a:lnSpc>
        <a:spcBef>
          <a:spcPts val="3940"/>
        </a:spcBef>
        <a:buFont typeface="Arial" panose="020B0604020202020204" pitchFamily="34" charset="0"/>
        <a:buChar char="•"/>
        <a:defRPr kumimoji="1" sz="11031" kern="1200">
          <a:solidFill>
            <a:schemeClr val="tx1"/>
          </a:solidFill>
          <a:latin typeface="+mn-lt"/>
          <a:ea typeface="+mn-ea"/>
          <a:cs typeface="+mn-cs"/>
        </a:defRPr>
      </a:lvl1pPr>
      <a:lvl2pPr marL="2701915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9456" kern="1200">
          <a:solidFill>
            <a:schemeClr val="tx1"/>
          </a:solidFill>
          <a:latin typeface="+mn-lt"/>
          <a:ea typeface="+mn-ea"/>
          <a:cs typeface="+mn-cs"/>
        </a:defRPr>
      </a:lvl2pPr>
      <a:lvl3pPr marL="450319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880" kern="1200">
          <a:solidFill>
            <a:schemeClr val="tx1"/>
          </a:solidFill>
          <a:latin typeface="+mn-lt"/>
          <a:ea typeface="+mn-ea"/>
          <a:cs typeface="+mn-cs"/>
        </a:defRPr>
      </a:lvl3pPr>
      <a:lvl4pPr marL="6304468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8105745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990702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1708298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3509574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531085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801277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602553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403830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205106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9006383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807659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608936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410212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8" y="12166627"/>
            <a:ext cx="6337300" cy="3479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054618" y="135371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①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470116" y="12807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②</a:t>
            </a:r>
            <a:endParaRPr lang="ja-JP" altLang="en-US" sz="1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72693" y="141397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>
                <a:solidFill>
                  <a:srgbClr val="FF0000"/>
                </a:solidFill>
              </a:rPr>
              <a:t>③</a:t>
            </a:r>
            <a:endParaRPr lang="en-US" altLang="ja-JP" sz="1800" dirty="0" smtClean="0">
              <a:solidFill>
                <a:srgbClr val="FF0000"/>
              </a:solidFill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>
            <a:off x="16470116" y="13357009"/>
            <a:ext cx="1934431" cy="802070"/>
          </a:xfrm>
          <a:prstGeom prst="bentConnector3">
            <a:avLst>
              <a:gd name="adj1" fmla="val -7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/>
          <p:nvPr/>
        </p:nvCxnSpPr>
        <p:spPr>
          <a:xfrm rot="10800000">
            <a:off x="16944651" y="13793071"/>
            <a:ext cx="1870108" cy="366009"/>
          </a:xfrm>
          <a:prstGeom prst="bentConnector3">
            <a:avLst>
              <a:gd name="adj1" fmla="val 7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6618828" y="13633023"/>
            <a:ext cx="41549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rgbClr val="FFFF00"/>
                </a:solidFill>
              </a:rPr>
              <a:t>飴</a:t>
            </a:r>
          </a:p>
        </p:txBody>
      </p:sp>
      <p:cxnSp>
        <p:nvCxnSpPr>
          <p:cNvPr id="21" name="カギ線コネクタ 20"/>
          <p:cNvCxnSpPr/>
          <p:nvPr/>
        </p:nvCxnSpPr>
        <p:spPr>
          <a:xfrm flipV="1">
            <a:off x="16975647" y="13633020"/>
            <a:ext cx="2325864" cy="286736"/>
          </a:xfrm>
          <a:prstGeom prst="bentConnector3">
            <a:avLst>
              <a:gd name="adj1" fmla="val 12729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9320292" y="13919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>
                <a:solidFill>
                  <a:srgbClr val="00B050"/>
                </a:solidFill>
              </a:rPr>
              <a:t>④</a:t>
            </a:r>
            <a:endParaRPr lang="ja-JP" altLang="en-US" sz="1800" dirty="0">
              <a:solidFill>
                <a:srgbClr val="00B050"/>
              </a:solidFill>
            </a:endParaRPr>
          </a:p>
        </p:txBody>
      </p:sp>
      <p:cxnSp>
        <p:nvCxnSpPr>
          <p:cNvPr id="30" name="カギ線コネクタ 29"/>
          <p:cNvCxnSpPr/>
          <p:nvPr/>
        </p:nvCxnSpPr>
        <p:spPr>
          <a:xfrm flipV="1">
            <a:off x="19200772" y="13250448"/>
            <a:ext cx="1100380" cy="382573"/>
          </a:xfrm>
          <a:prstGeom prst="bentConnector3">
            <a:avLst>
              <a:gd name="adj1" fmla="val 140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5" idx="0"/>
          </p:cNvCxnSpPr>
          <p:nvPr/>
        </p:nvCxnSpPr>
        <p:spPr>
          <a:xfrm flipV="1">
            <a:off x="16262367" y="13250448"/>
            <a:ext cx="0" cy="286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570" y="10979944"/>
            <a:ext cx="2279247" cy="6858000"/>
          </a:xfrm>
          <a:prstGeom prst="rect">
            <a:avLst/>
          </a:prstGeom>
        </p:spPr>
      </p:pic>
      <p:cxnSp>
        <p:nvCxnSpPr>
          <p:cNvPr id="6" name="カギ線コネクタ 5"/>
          <p:cNvCxnSpPr/>
          <p:nvPr/>
        </p:nvCxnSpPr>
        <p:spPr>
          <a:xfrm rot="16200000" flipH="1">
            <a:off x="16997031" y="12774769"/>
            <a:ext cx="2092276" cy="6723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/>
          <p:nvPr/>
        </p:nvCxnSpPr>
        <p:spPr>
          <a:xfrm rot="5400000">
            <a:off x="17247988" y="14467066"/>
            <a:ext cx="1441343" cy="821411"/>
          </a:xfrm>
          <a:prstGeom prst="bentConnector3">
            <a:avLst>
              <a:gd name="adj1" fmla="val 5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17557953" y="15722424"/>
            <a:ext cx="604436" cy="511448"/>
          </a:xfrm>
          <a:prstGeom prst="bentConnector3">
            <a:avLst>
              <a:gd name="adj1" fmla="val 142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8043169" y="16233872"/>
            <a:ext cx="0" cy="526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6377563" y="14739271"/>
            <a:ext cx="110799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左端を通る！</a:t>
            </a:r>
            <a:endParaRPr lang="en-US" altLang="ja-JP" sz="1200" dirty="0"/>
          </a:p>
        </p:txBody>
      </p:sp>
      <p:cxnSp>
        <p:nvCxnSpPr>
          <p:cNvPr id="43" name="カギ線コネクタ 42"/>
          <p:cNvCxnSpPr/>
          <p:nvPr/>
        </p:nvCxnSpPr>
        <p:spPr>
          <a:xfrm rot="5400000" flipH="1" flipV="1">
            <a:off x="17310876" y="15610062"/>
            <a:ext cx="2069022" cy="604436"/>
          </a:xfrm>
          <a:prstGeom prst="bentConnector3">
            <a:avLst>
              <a:gd name="adj1" fmla="val -618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8455873" y="14508437"/>
            <a:ext cx="970137" cy="1035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FF00"/>
                </a:solidFill>
              </a:rPr>
              <a:t>木</a:t>
            </a:r>
            <a:endParaRPr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48" name="カギ線コネクタ 47"/>
          <p:cNvCxnSpPr/>
          <p:nvPr/>
        </p:nvCxnSpPr>
        <p:spPr>
          <a:xfrm rot="5400000">
            <a:off x="17005197" y="15990253"/>
            <a:ext cx="2812941" cy="649967"/>
          </a:xfrm>
          <a:prstGeom prst="bentConnector3">
            <a:avLst>
              <a:gd name="adj1" fmla="val 8966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169" y="13138944"/>
            <a:ext cx="7416800" cy="2540000"/>
          </a:xfrm>
          <a:prstGeom prst="rect">
            <a:avLst/>
          </a:prstGeom>
        </p:spPr>
      </p:pic>
      <p:cxnSp>
        <p:nvCxnSpPr>
          <p:cNvPr id="5" name="カギ線コネクタ 4"/>
          <p:cNvCxnSpPr/>
          <p:nvPr/>
        </p:nvCxnSpPr>
        <p:spPr>
          <a:xfrm rot="5400000" flipH="1" flipV="1">
            <a:off x="14492023" y="14511871"/>
            <a:ext cx="931338" cy="592667"/>
          </a:xfrm>
          <a:prstGeom prst="bentConnector3">
            <a:avLst>
              <a:gd name="adj1" fmla="val 18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16200000" flipV="1">
            <a:off x="14718642" y="13807149"/>
            <a:ext cx="712259" cy="358513"/>
          </a:xfrm>
          <a:prstGeom prst="bentConnector3">
            <a:avLst>
              <a:gd name="adj1" fmla="val 18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 rot="16200000" flipH="1">
            <a:off x="14651964" y="13816673"/>
            <a:ext cx="1915851" cy="1543050"/>
          </a:xfrm>
          <a:prstGeom prst="bentConnector3">
            <a:avLst>
              <a:gd name="adj1" fmla="val 6342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15899083" y="13510283"/>
            <a:ext cx="1677986" cy="131075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 rot="16200000" flipV="1">
            <a:off x="15535935" y="13749738"/>
            <a:ext cx="1776421" cy="1271851"/>
          </a:xfrm>
          <a:prstGeom prst="bentConnector3">
            <a:avLst>
              <a:gd name="adj1" fmla="val 8418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/>
          <p:nvPr/>
        </p:nvCxnSpPr>
        <p:spPr>
          <a:xfrm flipV="1">
            <a:off x="17534205" y="13680281"/>
            <a:ext cx="633144" cy="60721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>
            <a:off x="18324513" y="13694570"/>
            <a:ext cx="2164556" cy="303607"/>
          </a:xfrm>
          <a:prstGeom prst="bentConnector3">
            <a:avLst>
              <a:gd name="adj1" fmla="val 193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>
            <a:off x="20417633" y="14328510"/>
            <a:ext cx="857250" cy="536710"/>
          </a:xfrm>
          <a:prstGeom prst="bentConnector3">
            <a:avLst>
              <a:gd name="adj1" fmla="val -85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吹き出し 55"/>
          <p:cNvSpPr/>
          <p:nvPr/>
        </p:nvSpPr>
        <p:spPr>
          <a:xfrm>
            <a:off x="20924931" y="14224993"/>
            <a:ext cx="699904" cy="207034"/>
          </a:xfrm>
          <a:prstGeom prst="wedgeRectCallout">
            <a:avLst>
              <a:gd name="adj1" fmla="val -568"/>
              <a:gd name="adj2" fmla="val 86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ウイのみ</a:t>
            </a: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7532217" y="14307373"/>
            <a:ext cx="0" cy="47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4656262" y="152738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①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542158" y="146543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B050"/>
                </a:solidFill>
              </a:rPr>
              <a:t>②</a:t>
            </a:r>
            <a:endParaRPr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451376" y="139172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③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870" y="12719844"/>
            <a:ext cx="3819525" cy="3371850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>
            <a:off x="16207363" y="14043163"/>
            <a:ext cx="1573979" cy="547085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17786568" y="14590249"/>
            <a:ext cx="1229710" cy="441435"/>
          </a:xfrm>
          <a:prstGeom prst="bentConnector3">
            <a:avLst>
              <a:gd name="adj1" fmla="val -98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 rot="16200000" flipV="1">
            <a:off x="17660534" y="13702063"/>
            <a:ext cx="1813035" cy="867104"/>
          </a:xfrm>
          <a:prstGeom prst="bentConnector3">
            <a:avLst>
              <a:gd name="adj1" fmla="val 795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6204139" y="12829262"/>
            <a:ext cx="19800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①ポイントアップ回収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7308377" y="13597021"/>
            <a:ext cx="523055" cy="6695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160449" y="13401978"/>
            <a:ext cx="108234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②デパート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6148733" y="14195367"/>
            <a:ext cx="523055" cy="4901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526815" y="14742453"/>
            <a:ext cx="723275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00B050"/>
                </a:solidFill>
              </a:rPr>
              <a:t>③ジム</a:t>
            </a:r>
          </a:p>
        </p:txBody>
      </p:sp>
    </p:spTree>
    <p:extLst>
      <p:ext uri="{BB962C8B-B14F-4D97-AF65-F5344CB8AC3E}">
        <p14:creationId xmlns:p14="http://schemas.microsoft.com/office/powerpoint/2010/main" val="83038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0"/>
          <a:stretch/>
        </p:blipFill>
        <p:spPr>
          <a:xfrm>
            <a:off x="13016239" y="11484209"/>
            <a:ext cx="7505700" cy="21672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"/>
          <a:stretch/>
        </p:blipFill>
        <p:spPr>
          <a:xfrm>
            <a:off x="18723073" y="13651426"/>
            <a:ext cx="1745274" cy="3810863"/>
          </a:xfrm>
          <a:prstGeom prst="rect">
            <a:avLst/>
          </a:prstGeom>
        </p:spPr>
      </p:pic>
      <p:cxnSp>
        <p:nvCxnSpPr>
          <p:cNvPr id="17" name="カギ線コネクタ 16"/>
          <p:cNvCxnSpPr/>
          <p:nvPr/>
        </p:nvCxnSpPr>
        <p:spPr>
          <a:xfrm rot="16200000" flipV="1">
            <a:off x="17699442" y="13663156"/>
            <a:ext cx="2245354" cy="1377239"/>
          </a:xfrm>
          <a:prstGeom prst="bentConnector3">
            <a:avLst>
              <a:gd name="adj1" fmla="val 996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rot="16200000" flipV="1">
            <a:off x="16832143" y="12439395"/>
            <a:ext cx="907846" cy="3887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 rot="5400000">
            <a:off x="15757052" y="12380049"/>
            <a:ext cx="886974" cy="762047"/>
          </a:xfrm>
          <a:prstGeom prst="bentConnector3">
            <a:avLst>
              <a:gd name="adj1" fmla="val -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10800000">
            <a:off x="13977841" y="12888136"/>
            <a:ext cx="1558831" cy="5398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3698865" y="12169075"/>
            <a:ext cx="4" cy="7904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7759432" y="12963879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6622845" y="11993887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3602006" y="12598580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4783752" y="12872637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5594832" y="13242013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916732" y="11955588"/>
            <a:ext cx="90281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ウイのみ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759433" y="15135898"/>
            <a:ext cx="162095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/>
              <a:t>コダックの群れ</a:t>
            </a:r>
          </a:p>
        </p:txBody>
      </p:sp>
    </p:spTree>
    <p:extLst>
      <p:ext uri="{BB962C8B-B14F-4D97-AF65-F5344CB8AC3E}">
        <p14:creationId xmlns:p14="http://schemas.microsoft.com/office/powerpoint/2010/main" val="114320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569" y="12059444"/>
            <a:ext cx="6350000" cy="4686300"/>
          </a:xfrm>
          <a:prstGeom prst="rect">
            <a:avLst/>
          </a:prstGeom>
        </p:spPr>
      </p:pic>
      <p:cxnSp>
        <p:nvCxnSpPr>
          <p:cNvPr id="6" name="カギ線コネクタ 5"/>
          <p:cNvCxnSpPr/>
          <p:nvPr/>
        </p:nvCxnSpPr>
        <p:spPr>
          <a:xfrm flipV="1">
            <a:off x="16257563" y="12808747"/>
            <a:ext cx="1579358" cy="356133"/>
          </a:xfrm>
          <a:prstGeom prst="bentConnector3">
            <a:avLst>
              <a:gd name="adj1" fmla="val 850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flipV="1">
            <a:off x="16854329" y="12178290"/>
            <a:ext cx="336884" cy="1491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V="1">
            <a:off x="15037550" y="13164881"/>
            <a:ext cx="1569969" cy="167605"/>
          </a:xfrm>
          <a:prstGeom prst="bentConnector3">
            <a:avLst>
              <a:gd name="adj1" fmla="val 77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10800000">
            <a:off x="20561807" y="12252885"/>
            <a:ext cx="438072" cy="252408"/>
          </a:xfrm>
          <a:prstGeom prst="bentConnector3">
            <a:avLst>
              <a:gd name="adj1" fmla="val 10079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0995833" y="12178290"/>
            <a:ext cx="4046" cy="331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/>
          <p:nvPr/>
        </p:nvCxnSpPr>
        <p:spPr>
          <a:xfrm rot="16200000" flipH="1">
            <a:off x="20072565" y="12253662"/>
            <a:ext cx="163399" cy="153750"/>
          </a:xfrm>
          <a:prstGeom prst="bentConnector3">
            <a:avLst>
              <a:gd name="adj1" fmla="val 301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5400000" flipH="1" flipV="1">
            <a:off x="18423810" y="12255688"/>
            <a:ext cx="163399" cy="149703"/>
          </a:xfrm>
          <a:prstGeom prst="bentConnector3">
            <a:avLst>
              <a:gd name="adj1" fmla="val 2771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5072463" y="13941629"/>
            <a:ext cx="254898" cy="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6003048" y="13832388"/>
            <a:ext cx="202301" cy="40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19022992" y="12178289"/>
            <a:ext cx="6137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 flipV="1">
            <a:off x="15435273" y="12808745"/>
            <a:ext cx="997268" cy="17806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5400000">
            <a:off x="15033901" y="12847312"/>
            <a:ext cx="439941" cy="362807"/>
          </a:xfrm>
          <a:prstGeom prst="bentConnector3">
            <a:avLst>
              <a:gd name="adj1" fmla="val 2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 flipV="1">
            <a:off x="16852148" y="12469340"/>
            <a:ext cx="878840" cy="2447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0077388" y="11916015"/>
            <a:ext cx="0" cy="16215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18430657" y="12535811"/>
            <a:ext cx="0" cy="155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/>
          <p:nvPr/>
        </p:nvCxnSpPr>
        <p:spPr>
          <a:xfrm rot="10800000" flipV="1">
            <a:off x="15253870" y="12022146"/>
            <a:ext cx="3326490" cy="1666815"/>
          </a:xfrm>
          <a:prstGeom prst="bentConnector3">
            <a:avLst>
              <a:gd name="adj1" fmla="val 115253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 flipV="1">
            <a:off x="17266200" y="11878713"/>
            <a:ext cx="36" cy="18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7266200" y="11878714"/>
            <a:ext cx="3652784" cy="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20918985" y="11874053"/>
            <a:ext cx="1" cy="2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>
            <a:off x="20077389" y="11916014"/>
            <a:ext cx="484419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20561807" y="11916015"/>
            <a:ext cx="0" cy="159903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18430657" y="12691037"/>
            <a:ext cx="18004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20231140" y="12568683"/>
            <a:ext cx="1" cy="122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5930533" y="13501355"/>
            <a:ext cx="1812" cy="215919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 flipV="1">
            <a:off x="15115283" y="13501354"/>
            <a:ext cx="1167" cy="231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15115283" y="13501354"/>
            <a:ext cx="818624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/>
          <p:nvPr/>
        </p:nvCxnSpPr>
        <p:spPr>
          <a:xfrm flipV="1">
            <a:off x="16249359" y="12248840"/>
            <a:ext cx="3470091" cy="1252515"/>
          </a:xfrm>
          <a:prstGeom prst="bentConnector3">
            <a:avLst>
              <a:gd name="adj1" fmla="val 99969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 flipV="1">
            <a:off x="16253536" y="13505793"/>
            <a:ext cx="1" cy="1993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6698462" y="12190299"/>
            <a:ext cx="2083356" cy="538038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15955452" y="12273517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5" name="円/楕円 174"/>
          <p:cNvSpPr/>
          <p:nvPr/>
        </p:nvSpPr>
        <p:spPr>
          <a:xfrm>
            <a:off x="18616092" y="13103843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5327361" y="11518339"/>
            <a:ext cx="110799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倉庫側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スタート地点</a:t>
            </a:r>
          </a:p>
        </p:txBody>
      </p:sp>
      <p:cxnSp>
        <p:nvCxnSpPr>
          <p:cNvPr id="177" name="カギ線コネクタ 176"/>
          <p:cNvCxnSpPr/>
          <p:nvPr/>
        </p:nvCxnSpPr>
        <p:spPr>
          <a:xfrm flipV="1">
            <a:off x="16279343" y="14248794"/>
            <a:ext cx="364876" cy="357996"/>
          </a:xfrm>
          <a:prstGeom prst="bentConnector3">
            <a:avLst>
              <a:gd name="adj1" fmla="val 14769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186"/>
          <p:cNvCxnSpPr/>
          <p:nvPr/>
        </p:nvCxnSpPr>
        <p:spPr>
          <a:xfrm>
            <a:off x="15605166" y="14437922"/>
            <a:ext cx="823234" cy="168869"/>
          </a:xfrm>
          <a:prstGeom prst="bentConnector3">
            <a:avLst>
              <a:gd name="adj1" fmla="val 820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flipH="1" flipV="1">
            <a:off x="17627695" y="13742530"/>
            <a:ext cx="2143" cy="2888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カギ線コネクタ 31"/>
          <p:cNvCxnSpPr/>
          <p:nvPr/>
        </p:nvCxnSpPr>
        <p:spPr>
          <a:xfrm rot="10800000">
            <a:off x="20561807" y="12252885"/>
            <a:ext cx="438072" cy="252408"/>
          </a:xfrm>
          <a:prstGeom prst="bentConnector3">
            <a:avLst>
              <a:gd name="adj1" fmla="val 10079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0995833" y="12178290"/>
            <a:ext cx="4046" cy="331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/>
          <p:nvPr/>
        </p:nvCxnSpPr>
        <p:spPr>
          <a:xfrm rot="16200000" flipH="1">
            <a:off x="20072565" y="12253662"/>
            <a:ext cx="163399" cy="153750"/>
          </a:xfrm>
          <a:prstGeom prst="bentConnector3">
            <a:avLst>
              <a:gd name="adj1" fmla="val 301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5400000" flipH="1" flipV="1">
            <a:off x="18423810" y="12255688"/>
            <a:ext cx="163399" cy="149703"/>
          </a:xfrm>
          <a:prstGeom prst="bentConnector3">
            <a:avLst>
              <a:gd name="adj1" fmla="val 2771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5072463" y="13941629"/>
            <a:ext cx="254898" cy="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6003048" y="13832388"/>
            <a:ext cx="202301" cy="40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19105669" y="12218656"/>
            <a:ext cx="6137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0077388" y="11916015"/>
            <a:ext cx="0" cy="16215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18430657" y="12535811"/>
            <a:ext cx="0" cy="155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/>
          <p:nvPr/>
        </p:nvCxnSpPr>
        <p:spPr>
          <a:xfrm rot="10800000" flipV="1">
            <a:off x="15253870" y="12022146"/>
            <a:ext cx="3326490" cy="1666815"/>
          </a:xfrm>
          <a:prstGeom prst="bentConnector3">
            <a:avLst>
              <a:gd name="adj1" fmla="val 115253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 flipV="1">
            <a:off x="17266200" y="11878713"/>
            <a:ext cx="36" cy="18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7266200" y="11878714"/>
            <a:ext cx="3652784" cy="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20918985" y="11874053"/>
            <a:ext cx="1" cy="2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>
            <a:off x="20077389" y="11916014"/>
            <a:ext cx="484419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20561807" y="11916015"/>
            <a:ext cx="0" cy="159903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18430657" y="12691037"/>
            <a:ext cx="18004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20231140" y="12568683"/>
            <a:ext cx="1" cy="122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5930533" y="13501355"/>
            <a:ext cx="1812" cy="215919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 flipV="1">
            <a:off x="15115283" y="13501354"/>
            <a:ext cx="1167" cy="231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15115283" y="13501354"/>
            <a:ext cx="818624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/>
          <p:nvPr/>
        </p:nvCxnSpPr>
        <p:spPr>
          <a:xfrm flipV="1">
            <a:off x="16249359" y="12248840"/>
            <a:ext cx="3470091" cy="1252515"/>
          </a:xfrm>
          <a:prstGeom prst="bentConnector3">
            <a:avLst>
              <a:gd name="adj1" fmla="val 99969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 flipV="1">
            <a:off x="16253536" y="13505793"/>
            <a:ext cx="1" cy="1993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6698462" y="12190299"/>
            <a:ext cx="2083356" cy="538038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円/楕円 174"/>
          <p:cNvSpPr/>
          <p:nvPr/>
        </p:nvSpPr>
        <p:spPr>
          <a:xfrm>
            <a:off x="18616092" y="13103843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77" name="カギ線コネクタ 176"/>
          <p:cNvCxnSpPr/>
          <p:nvPr/>
        </p:nvCxnSpPr>
        <p:spPr>
          <a:xfrm flipV="1">
            <a:off x="16279343" y="14248794"/>
            <a:ext cx="364876" cy="357996"/>
          </a:xfrm>
          <a:prstGeom prst="bentConnector3">
            <a:avLst>
              <a:gd name="adj1" fmla="val 14769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186"/>
          <p:cNvCxnSpPr/>
          <p:nvPr/>
        </p:nvCxnSpPr>
        <p:spPr>
          <a:xfrm>
            <a:off x="15605166" y="14437922"/>
            <a:ext cx="823234" cy="168869"/>
          </a:xfrm>
          <a:prstGeom prst="bentConnector3">
            <a:avLst>
              <a:gd name="adj1" fmla="val 820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flipH="1" flipV="1">
            <a:off x="17627695" y="13742530"/>
            <a:ext cx="2143" cy="2888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角丸四角形 157"/>
          <p:cNvSpPr/>
          <p:nvPr/>
        </p:nvSpPr>
        <p:spPr>
          <a:xfrm>
            <a:off x="11495314" y="10189029"/>
            <a:ext cx="20029715" cy="7542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569" y="10979945"/>
            <a:ext cx="6962168" cy="4956797"/>
          </a:xfrm>
          <a:prstGeom prst="rect">
            <a:avLst/>
          </a:prstGeom>
          <a:ln w="28575">
            <a:noFill/>
          </a:ln>
        </p:spPr>
      </p:pic>
      <p:cxnSp>
        <p:nvCxnSpPr>
          <p:cNvPr id="34" name="カギ線コネクタ 33"/>
          <p:cNvCxnSpPr/>
          <p:nvPr/>
        </p:nvCxnSpPr>
        <p:spPr>
          <a:xfrm flipV="1">
            <a:off x="16461378" y="11598051"/>
            <a:ext cx="1927701" cy="687260"/>
          </a:xfrm>
          <a:prstGeom prst="bentConnector3">
            <a:avLst>
              <a:gd name="adj1" fmla="val 7129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/>
          <p:nvPr/>
        </p:nvCxnSpPr>
        <p:spPr>
          <a:xfrm flipV="1">
            <a:off x="17872294" y="13850409"/>
            <a:ext cx="516785" cy="33919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/>
          <p:nvPr/>
        </p:nvCxnSpPr>
        <p:spPr>
          <a:xfrm flipV="1">
            <a:off x="12352377" y="12285310"/>
            <a:ext cx="5084979" cy="39148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13150084" y="11631888"/>
            <a:ext cx="2716667" cy="498961"/>
          </a:xfrm>
          <a:prstGeom prst="bentConnector3">
            <a:avLst>
              <a:gd name="adj1" fmla="val 582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/>
          <p:nvPr/>
        </p:nvCxnSpPr>
        <p:spPr>
          <a:xfrm rot="5400000">
            <a:off x="12351790" y="11766992"/>
            <a:ext cx="882797" cy="713789"/>
          </a:xfrm>
          <a:prstGeom prst="bentConnector3">
            <a:avLst>
              <a:gd name="adj1" fmla="val -918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/>
          <p:nvPr/>
        </p:nvCxnSpPr>
        <p:spPr>
          <a:xfrm rot="5400000" flipH="1" flipV="1">
            <a:off x="12509088" y="13974618"/>
            <a:ext cx="570278" cy="321860"/>
          </a:xfrm>
          <a:prstGeom prst="bentConnector3">
            <a:avLst>
              <a:gd name="adj1" fmla="val 9908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527" y="11041589"/>
            <a:ext cx="6096000" cy="6296025"/>
          </a:xfrm>
          <a:prstGeom prst="rect">
            <a:avLst/>
          </a:prstGeom>
          <a:ln w="28575">
            <a:noFill/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8" b="11826"/>
          <a:stretch/>
        </p:blipFill>
        <p:spPr>
          <a:xfrm>
            <a:off x="24888528" y="10979945"/>
            <a:ext cx="6299818" cy="6357669"/>
          </a:xfrm>
          <a:prstGeom prst="rect">
            <a:avLst/>
          </a:prstGeom>
          <a:ln w="28575">
            <a:noFill/>
          </a:ln>
        </p:spPr>
      </p:pic>
      <p:cxnSp>
        <p:nvCxnSpPr>
          <p:cNvPr id="44" name="カギ線コネクタ 43"/>
          <p:cNvCxnSpPr/>
          <p:nvPr/>
        </p:nvCxnSpPr>
        <p:spPr>
          <a:xfrm rot="5400000">
            <a:off x="17059275" y="12525375"/>
            <a:ext cx="2095500" cy="89535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18725109" y="11041589"/>
            <a:ext cx="11116" cy="28088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8792527" y="11041589"/>
            <a:ext cx="4469313" cy="466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3261840" y="11041589"/>
            <a:ext cx="2" cy="47285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2020488" y="11211165"/>
            <a:ext cx="0" cy="162157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22020490" y="11211164"/>
            <a:ext cx="722213" cy="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2742703" y="11226738"/>
            <a:ext cx="534" cy="162158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/>
          <p:nvPr/>
        </p:nvCxnSpPr>
        <p:spPr>
          <a:xfrm rot="16200000" flipH="1">
            <a:off x="22037391" y="11786645"/>
            <a:ext cx="448362" cy="240047"/>
          </a:xfrm>
          <a:prstGeom prst="bentConnector3">
            <a:avLst>
              <a:gd name="adj1" fmla="val 23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19010652" y="12285310"/>
            <a:ext cx="3302418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/>
          <p:nvPr/>
        </p:nvCxnSpPr>
        <p:spPr>
          <a:xfrm rot="5400000" flipH="1" flipV="1">
            <a:off x="18928916" y="11799755"/>
            <a:ext cx="332271" cy="3020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18952643" y="14744392"/>
            <a:ext cx="0" cy="2353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/>
          <p:nvPr/>
        </p:nvCxnSpPr>
        <p:spPr>
          <a:xfrm rot="10800000" flipV="1">
            <a:off x="18939704" y="14749457"/>
            <a:ext cx="646572" cy="217374"/>
          </a:xfrm>
          <a:prstGeom prst="bentConnector3">
            <a:avLst>
              <a:gd name="adj1" fmla="val -13373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20539616" y="13987561"/>
            <a:ext cx="1175" cy="56836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 flipV="1">
            <a:off x="18952643" y="13983779"/>
            <a:ext cx="15789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18944017" y="13962417"/>
            <a:ext cx="0" cy="61865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/>
          <p:nvPr/>
        </p:nvCxnSpPr>
        <p:spPr>
          <a:xfrm flipV="1">
            <a:off x="20579329" y="14643186"/>
            <a:ext cx="692141" cy="3236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21392867" y="11784654"/>
            <a:ext cx="0" cy="2771273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/>
          <p:nvPr/>
        </p:nvCxnSpPr>
        <p:spPr>
          <a:xfrm rot="10800000">
            <a:off x="19953609" y="11839740"/>
            <a:ext cx="1616296" cy="250326"/>
          </a:xfrm>
          <a:prstGeom prst="bentConnector3">
            <a:avLst>
              <a:gd name="adj1" fmla="val 1002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16054803" y="10735516"/>
            <a:ext cx="3687308" cy="10335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6045545" y="10745851"/>
            <a:ext cx="2771" cy="6382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 flipV="1">
            <a:off x="19742111" y="10750916"/>
            <a:ext cx="6487" cy="81321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12275801" y="14182291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3030126" y="14581071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倉庫側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スタート地点</a:t>
            </a:r>
          </a:p>
        </p:txBody>
      </p:sp>
      <p:sp>
        <p:nvSpPr>
          <p:cNvPr id="118" name="円/楕円 117"/>
          <p:cNvSpPr/>
          <p:nvPr/>
        </p:nvSpPr>
        <p:spPr>
          <a:xfrm>
            <a:off x="21355204" y="13235191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1999040" y="13792353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ビル側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スタート</a:t>
            </a:r>
            <a:r>
              <a:rPr lang="ja-JP" altLang="en-US" sz="1600" b="1" dirty="0">
                <a:solidFill>
                  <a:srgbClr val="FF0000"/>
                </a:solidFill>
              </a:rPr>
              <a:t>地点</a:t>
            </a:r>
          </a:p>
        </p:txBody>
      </p:sp>
      <p:cxnSp>
        <p:nvCxnSpPr>
          <p:cNvPr id="122" name="カギ線コネクタ 121"/>
          <p:cNvCxnSpPr/>
          <p:nvPr/>
        </p:nvCxnSpPr>
        <p:spPr>
          <a:xfrm rot="10800000">
            <a:off x="20761757" y="12738156"/>
            <a:ext cx="704442" cy="677417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/>
          <p:nvPr/>
        </p:nvCxnSpPr>
        <p:spPr>
          <a:xfrm flipV="1">
            <a:off x="21062466" y="15682248"/>
            <a:ext cx="771202" cy="426481"/>
          </a:xfrm>
          <a:prstGeom prst="bentConnector3">
            <a:avLst>
              <a:gd name="adj1" fmla="val 12932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/>
          <p:nvPr/>
        </p:nvCxnSpPr>
        <p:spPr>
          <a:xfrm rot="10800000">
            <a:off x="19893045" y="15660697"/>
            <a:ext cx="1266945" cy="448032"/>
          </a:xfrm>
          <a:prstGeom prst="bentConnector3">
            <a:avLst>
              <a:gd name="adj1" fmla="val 1035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22020488" y="15042736"/>
            <a:ext cx="182643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21999040" y="15042736"/>
            <a:ext cx="0" cy="37347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/>
          <p:nvPr/>
        </p:nvCxnSpPr>
        <p:spPr>
          <a:xfrm rot="16200000" flipV="1">
            <a:off x="23668568" y="14765407"/>
            <a:ext cx="273858" cy="23182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24581868" y="11159037"/>
            <a:ext cx="5909635" cy="466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0491503" y="11159037"/>
            <a:ext cx="2" cy="47285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24595016" y="11166940"/>
            <a:ext cx="315" cy="357745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23829250" y="14744391"/>
            <a:ext cx="734760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/>
          <p:cNvCxnSpPr/>
          <p:nvPr/>
        </p:nvCxnSpPr>
        <p:spPr>
          <a:xfrm rot="10800000" flipV="1">
            <a:off x="26918521" y="11941680"/>
            <a:ext cx="3327808" cy="945183"/>
          </a:xfrm>
          <a:prstGeom prst="bentConnector3">
            <a:avLst>
              <a:gd name="adj1" fmla="val 8649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四角形吹き出し 129"/>
          <p:cNvSpPr/>
          <p:nvPr/>
        </p:nvSpPr>
        <p:spPr>
          <a:xfrm>
            <a:off x="27156207" y="13983779"/>
            <a:ext cx="3974986" cy="616293"/>
          </a:xfrm>
          <a:prstGeom prst="wedgeRectCallout">
            <a:avLst>
              <a:gd name="adj1" fmla="val -53857"/>
              <a:gd name="adj2" fmla="val -20498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7156472" y="13962417"/>
            <a:ext cx="4031873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まず真ん中に入りアイテム回収後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一番左のワープパネルへ</a:t>
            </a:r>
            <a:endParaRPr kumimoji="1" lang="ja-JP" altLang="en-US" sz="2000" b="1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9610500" y="13076865"/>
            <a:ext cx="9861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飴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隠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cxnSp>
        <p:nvCxnSpPr>
          <p:cNvPr id="156" name="カギ線コネクタ 155"/>
          <p:cNvCxnSpPr/>
          <p:nvPr/>
        </p:nvCxnSpPr>
        <p:spPr>
          <a:xfrm flipV="1">
            <a:off x="25602140" y="12738156"/>
            <a:ext cx="550223" cy="31494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25121405" y="12955665"/>
            <a:ext cx="1100296" cy="356533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/>
          <p:nvPr/>
        </p:nvCxnSpPr>
        <p:spPr>
          <a:xfrm flipV="1">
            <a:off x="25396441" y="15416214"/>
            <a:ext cx="1990590" cy="1309646"/>
          </a:xfrm>
          <a:prstGeom prst="bentConnector3">
            <a:avLst>
              <a:gd name="adj1" fmla="val 2856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円/楕円 168"/>
          <p:cNvSpPr/>
          <p:nvPr/>
        </p:nvSpPr>
        <p:spPr>
          <a:xfrm>
            <a:off x="27106930" y="16552178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7800149" y="16321345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smtClean="0">
                <a:solidFill>
                  <a:srgbClr val="FF0000"/>
                </a:solidFill>
              </a:rPr>
              <a:t>脱出用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ワープパネル</a:t>
            </a:r>
            <a:endParaRPr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172" name="円/楕円 171"/>
          <p:cNvSpPr/>
          <p:nvPr/>
        </p:nvSpPr>
        <p:spPr>
          <a:xfrm>
            <a:off x="17489183" y="1187580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3" name="円/楕円 172"/>
          <p:cNvSpPr/>
          <p:nvPr/>
        </p:nvSpPr>
        <p:spPr>
          <a:xfrm>
            <a:off x="20745091" y="1563023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8" name="円/楕円 177"/>
          <p:cNvSpPr/>
          <p:nvPr/>
        </p:nvSpPr>
        <p:spPr>
          <a:xfrm>
            <a:off x="25676967" y="15515240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9" name="円/楕円 178"/>
          <p:cNvSpPr/>
          <p:nvPr/>
        </p:nvSpPr>
        <p:spPr>
          <a:xfrm>
            <a:off x="29553394" y="1166186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80" name="円/楕円 179"/>
          <p:cNvSpPr/>
          <p:nvPr/>
        </p:nvSpPr>
        <p:spPr>
          <a:xfrm>
            <a:off x="29571718" y="12131915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cxnSp>
        <p:nvCxnSpPr>
          <p:cNvPr id="181" name="カギ線コネクタ 180"/>
          <p:cNvCxnSpPr/>
          <p:nvPr/>
        </p:nvCxnSpPr>
        <p:spPr>
          <a:xfrm rot="10800000" flipV="1">
            <a:off x="22706926" y="11767433"/>
            <a:ext cx="786354" cy="397394"/>
          </a:xfrm>
          <a:prstGeom prst="bentConnector3">
            <a:avLst>
              <a:gd name="adj1" fmla="val -3613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542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54</Words>
  <Application>Microsoft Macintosh PowerPoint</Application>
  <PresentationFormat>ユーザー設定</PresentationFormat>
  <Paragraphs>28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27</cp:revision>
  <dcterms:created xsi:type="dcterms:W3CDTF">2017-03-02T16:48:40Z</dcterms:created>
  <dcterms:modified xsi:type="dcterms:W3CDTF">2017-03-08T19:12:42Z</dcterms:modified>
</cp:coreProperties>
</file>