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4.png"/><Relationship Id="rId13" Type="http://schemas.openxmlformats.org/officeDocument/2006/relationships/image" Target="../media/image8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500375" y="890113"/>
            <a:ext cx="2999100" cy="371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5840875" y="523750"/>
            <a:ext cx="2318100" cy="69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31825" y="3535250"/>
            <a:ext cx="1275000" cy="103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13"/>
          <p:cNvGrpSpPr/>
          <p:nvPr/>
        </p:nvGrpSpPr>
        <p:grpSpPr>
          <a:xfrm>
            <a:off x="6563350" y="1251975"/>
            <a:ext cx="972900" cy="852975"/>
            <a:chOff x="6756850" y="704900"/>
            <a:chExt cx="972900" cy="852975"/>
          </a:xfrm>
        </p:grpSpPr>
        <p:pic>
          <p:nvPicPr>
            <p:cNvPr id="58" name="Google Shape;58;p13"/>
            <p:cNvPicPr preferRelativeResize="0"/>
            <p:nvPr/>
          </p:nvPicPr>
          <p:blipFill rotWithShape="1">
            <a:blip r:embed="rId3">
              <a:alphaModFix/>
            </a:blip>
            <a:srcRect b="4921" l="9722" r="65454" t="3937"/>
            <a:stretch/>
          </p:blipFill>
          <p:spPr>
            <a:xfrm>
              <a:off x="6982351" y="704900"/>
              <a:ext cx="621198" cy="6937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Google Shape;59;p13"/>
            <p:cNvSpPr txBox="1"/>
            <p:nvPr/>
          </p:nvSpPr>
          <p:spPr>
            <a:xfrm>
              <a:off x="6756850" y="1340675"/>
              <a:ext cx="972900" cy="21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900"/>
                <a:t>Cloud Firestore</a:t>
              </a:r>
              <a:endParaRPr sz="900"/>
            </a:p>
          </p:txBody>
        </p:sp>
      </p:grpSp>
      <p:grpSp>
        <p:nvGrpSpPr>
          <p:cNvPr id="60" name="Google Shape;60;p13"/>
          <p:cNvGrpSpPr/>
          <p:nvPr/>
        </p:nvGrpSpPr>
        <p:grpSpPr>
          <a:xfrm>
            <a:off x="6318950" y="3469975"/>
            <a:ext cx="1650900" cy="883375"/>
            <a:chOff x="6405450" y="1905575"/>
            <a:chExt cx="1650900" cy="883375"/>
          </a:xfrm>
        </p:grpSpPr>
        <p:pic>
          <p:nvPicPr>
            <p:cNvPr id="61" name="Google Shape;61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49900" y="1905575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Google Shape;62;p13"/>
            <p:cNvSpPr txBox="1"/>
            <p:nvPr/>
          </p:nvSpPr>
          <p:spPr>
            <a:xfrm>
              <a:off x="6405450" y="2571750"/>
              <a:ext cx="1650900" cy="21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900"/>
                <a:t>Cloud Functions for Firebase</a:t>
              </a:r>
              <a:endParaRPr sz="900"/>
            </a:p>
          </p:txBody>
        </p:sp>
      </p:grpSp>
      <p:grpSp>
        <p:nvGrpSpPr>
          <p:cNvPr id="63" name="Google Shape;63;p13"/>
          <p:cNvGrpSpPr/>
          <p:nvPr/>
        </p:nvGrpSpPr>
        <p:grpSpPr>
          <a:xfrm>
            <a:off x="6260150" y="2290124"/>
            <a:ext cx="1709700" cy="918476"/>
            <a:chOff x="6376050" y="3015149"/>
            <a:chExt cx="1709700" cy="918476"/>
          </a:xfrm>
        </p:grpSpPr>
        <p:pic>
          <p:nvPicPr>
            <p:cNvPr id="64" name="Google Shape;64;p13"/>
            <p:cNvPicPr preferRelativeResize="0"/>
            <p:nvPr/>
          </p:nvPicPr>
          <p:blipFill rotWithShape="1">
            <a:blip r:embed="rId5">
              <a:alphaModFix/>
            </a:blip>
            <a:srcRect b="28207" l="57183" r="26644" t="38688"/>
            <a:stretch/>
          </p:blipFill>
          <p:spPr>
            <a:xfrm>
              <a:off x="6912025" y="3015149"/>
              <a:ext cx="629828" cy="740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65;p13"/>
            <p:cNvSpPr txBox="1"/>
            <p:nvPr/>
          </p:nvSpPr>
          <p:spPr>
            <a:xfrm>
              <a:off x="6376050" y="3680125"/>
              <a:ext cx="17097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900">
                  <a:highlight>
                    <a:srgbClr val="FFFFFF"/>
                  </a:highlight>
                </a:rPr>
                <a:t>Firebase Cloud Messaging</a:t>
              </a:r>
              <a:endParaRPr sz="900"/>
            </a:p>
          </p:txBody>
        </p:sp>
      </p:grpSp>
      <p:pic>
        <p:nvPicPr>
          <p:cNvPr id="66" name="Google Shape;66;p13"/>
          <p:cNvPicPr preferRelativeResize="0"/>
          <p:nvPr/>
        </p:nvPicPr>
        <p:blipFill rotWithShape="1">
          <a:blip r:embed="rId6">
            <a:alphaModFix/>
          </a:blip>
          <a:srcRect b="18120" l="10782" r="10053" t="17280"/>
          <a:stretch/>
        </p:blipFill>
        <p:spPr>
          <a:xfrm>
            <a:off x="5840825" y="523775"/>
            <a:ext cx="2318202" cy="65199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/>
          <p:nvPr/>
        </p:nvSpPr>
        <p:spPr>
          <a:xfrm>
            <a:off x="3571450" y="1175775"/>
            <a:ext cx="1753150" cy="1941400"/>
          </a:xfrm>
          <a:prstGeom prst="flowChart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UQ-MAX</a:t>
            </a:r>
            <a:endParaRPr sz="3000"/>
          </a:p>
        </p:txBody>
      </p:sp>
      <p:cxnSp>
        <p:nvCxnSpPr>
          <p:cNvPr id="68" name="Google Shape;68;p13"/>
          <p:cNvCxnSpPr/>
          <p:nvPr/>
        </p:nvCxnSpPr>
        <p:spPr>
          <a:xfrm>
            <a:off x="5324600" y="1673425"/>
            <a:ext cx="140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69" name="Google Shape;69;p13"/>
          <p:cNvSpPr txBox="1"/>
          <p:nvPr/>
        </p:nvSpPr>
        <p:spPr>
          <a:xfrm>
            <a:off x="5842700" y="1504463"/>
            <a:ext cx="5217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/>
              <a:t>CLUD</a:t>
            </a:r>
            <a:endParaRPr sz="900"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33625" y="3586579"/>
            <a:ext cx="1828800" cy="896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3"/>
          <p:cNvCxnSpPr/>
          <p:nvPr/>
        </p:nvCxnSpPr>
        <p:spPr>
          <a:xfrm>
            <a:off x="5324600" y="2644450"/>
            <a:ext cx="140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72" name="Google Shape;72;p13"/>
          <p:cNvSpPr txBox="1"/>
          <p:nvPr/>
        </p:nvSpPr>
        <p:spPr>
          <a:xfrm>
            <a:off x="5686825" y="2448850"/>
            <a:ext cx="7461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/>
              <a:t>プッシュ通知</a:t>
            </a:r>
            <a:endParaRPr sz="900"/>
          </a:p>
        </p:txBody>
      </p:sp>
      <p:cxnSp>
        <p:nvCxnSpPr>
          <p:cNvPr id="73" name="Google Shape;73;p13"/>
          <p:cNvCxnSpPr/>
          <p:nvPr/>
        </p:nvCxnSpPr>
        <p:spPr>
          <a:xfrm>
            <a:off x="5357125" y="4071850"/>
            <a:ext cx="140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pic>
        <p:nvPicPr>
          <p:cNvPr id="74" name="Google Shape;74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4600" y="170007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44750" y="1670225"/>
            <a:ext cx="952500" cy="95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3"/>
          <p:cNvCxnSpPr/>
          <p:nvPr/>
        </p:nvCxnSpPr>
        <p:spPr>
          <a:xfrm>
            <a:off x="4448025" y="3208913"/>
            <a:ext cx="0" cy="6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77" name="Google Shape;77;p13"/>
          <p:cNvSpPr txBox="1"/>
          <p:nvPr/>
        </p:nvSpPr>
        <p:spPr>
          <a:xfrm>
            <a:off x="4526000" y="3737650"/>
            <a:ext cx="8544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/>
              <a:t>コールサービス</a:t>
            </a:r>
            <a:endParaRPr sz="900"/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38425" y="3237575"/>
            <a:ext cx="487680" cy="48768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/>
          <p:nvPr/>
        </p:nvSpPr>
        <p:spPr>
          <a:xfrm>
            <a:off x="514600" y="1175825"/>
            <a:ext cx="2202000" cy="194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 txBox="1"/>
          <p:nvPr/>
        </p:nvSpPr>
        <p:spPr>
          <a:xfrm>
            <a:off x="1093900" y="2781825"/>
            <a:ext cx="9729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Partner</a:t>
            </a:r>
            <a:endParaRPr/>
          </a:p>
        </p:txBody>
      </p:sp>
      <p:cxnSp>
        <p:nvCxnSpPr>
          <p:cNvPr id="81" name="Google Shape;81;p13"/>
          <p:cNvCxnSpPr>
            <a:stCxn id="79" idx="2"/>
            <a:endCxn id="70" idx="1"/>
          </p:cNvCxnSpPr>
          <p:nvPr/>
        </p:nvCxnSpPr>
        <p:spPr>
          <a:xfrm flipH="1" rot="-5400000">
            <a:off x="2115700" y="2617025"/>
            <a:ext cx="917700" cy="1917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82" name="Google Shape;82;p13"/>
          <p:cNvSpPr txBox="1"/>
          <p:nvPr/>
        </p:nvSpPr>
        <p:spPr>
          <a:xfrm>
            <a:off x="317075" y="3411113"/>
            <a:ext cx="1057800" cy="23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Messgaes</a:t>
            </a:r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26888" y="3744025"/>
            <a:ext cx="174195" cy="174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 rotWithShape="1">
          <a:blip r:embed="rId12">
            <a:alphaModFix/>
          </a:blip>
          <a:srcRect b="32750" l="18403" r="16057" t="29052"/>
          <a:stretch/>
        </p:blipFill>
        <p:spPr>
          <a:xfrm>
            <a:off x="514600" y="4124761"/>
            <a:ext cx="599326" cy="1955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615750" y="3743975"/>
            <a:ext cx="6375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メール</a:t>
            </a:r>
            <a:endParaRPr sz="1000"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26888" y="3937025"/>
            <a:ext cx="174195" cy="17419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615750" y="3937025"/>
            <a:ext cx="6375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SMS</a:t>
            </a:r>
            <a:endParaRPr sz="1000"/>
          </a:p>
        </p:txBody>
      </p:sp>
      <p:sp>
        <p:nvSpPr>
          <p:cNvPr id="88" name="Google Shape;88;p13"/>
          <p:cNvSpPr txBox="1"/>
          <p:nvPr/>
        </p:nvSpPr>
        <p:spPr>
          <a:xfrm>
            <a:off x="918575" y="4333775"/>
            <a:ext cx="4563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/>
              <a:t>など</a:t>
            </a:r>
            <a:endParaRPr sz="900"/>
          </a:p>
        </p:txBody>
      </p:sp>
      <p:sp>
        <p:nvSpPr>
          <p:cNvPr id="89" name="Google Shape;89;p13"/>
          <p:cNvSpPr txBox="1"/>
          <p:nvPr/>
        </p:nvSpPr>
        <p:spPr>
          <a:xfrm>
            <a:off x="317075" y="315275"/>
            <a:ext cx="4623600" cy="358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600000" dist="571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UQ-MAX </a:t>
            </a:r>
            <a:r>
              <a:rPr b="1" lang="ja" sz="3000"/>
              <a:t>システムフロー</a:t>
            </a:r>
            <a:endParaRPr b="1" sz="3000"/>
          </a:p>
        </p:txBody>
      </p:sp>
      <p:sp>
        <p:nvSpPr>
          <p:cNvPr id="90" name="Google Shape;90;p13"/>
          <p:cNvSpPr txBox="1"/>
          <p:nvPr/>
        </p:nvSpPr>
        <p:spPr>
          <a:xfrm>
            <a:off x="5686825" y="3825300"/>
            <a:ext cx="7461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/>
              <a:t>API コール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